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59" r:id="rId2"/>
    <p:sldId id="760" r:id="rId3"/>
    <p:sldId id="762" r:id="rId4"/>
    <p:sldId id="751" r:id="rId5"/>
    <p:sldId id="758" r:id="rId6"/>
    <p:sldId id="753" r:id="rId7"/>
    <p:sldId id="755" r:id="rId8"/>
    <p:sldId id="606" r:id="rId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BDCFED"/>
    <a:srgbClr val="8FABE9"/>
    <a:srgbClr val="0066FF"/>
    <a:srgbClr val="9966FF"/>
    <a:srgbClr val="FF99FF"/>
    <a:srgbClr val="F2FB7F"/>
    <a:srgbClr val="71B8FF"/>
    <a:srgbClr val="CCECFF"/>
    <a:srgbClr val="86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27" autoAdjust="0"/>
  </p:normalViewPr>
  <p:slideViewPr>
    <p:cSldViewPr>
      <p:cViewPr varScale="1">
        <p:scale>
          <a:sx n="108" d="100"/>
          <a:sy n="108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2024 г.</c:v>
                </c:pt>
                <c:pt idx="1">
                  <c:v>Факт 2025 г.</c:v>
                </c:pt>
                <c:pt idx="2">
                  <c:v>План 2025г.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67557</c:v>
                </c:pt>
                <c:pt idx="1">
                  <c:v>73702</c:v>
                </c:pt>
                <c:pt idx="2">
                  <c:v>70770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7-48D4-850E-836D59BE1A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Имущественные налоги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2024 г.</c:v>
                </c:pt>
                <c:pt idx="1">
                  <c:v>Факт 2025 г.</c:v>
                </c:pt>
                <c:pt idx="2">
                  <c:v>План 2025г.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12581</c:v>
                </c:pt>
                <c:pt idx="1">
                  <c:v>14071</c:v>
                </c:pt>
                <c:pt idx="2">
                  <c:v>13098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7-48D4-850E-836D59BE1A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2024 г.</c:v>
                </c:pt>
                <c:pt idx="1">
                  <c:v>Факт 2025 г.</c:v>
                </c:pt>
                <c:pt idx="2">
                  <c:v>План 2025г.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10014</c:v>
                </c:pt>
                <c:pt idx="1">
                  <c:v>10810</c:v>
                </c:pt>
                <c:pt idx="2">
                  <c:v>10986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07-48D4-850E-836D59BE1A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Неналоговые налоги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2024 г.</c:v>
                </c:pt>
                <c:pt idx="1">
                  <c:v>Факт 2025 г.</c:v>
                </c:pt>
                <c:pt idx="2">
                  <c:v>План 2025г.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9025</c:v>
                </c:pt>
                <c:pt idx="1">
                  <c:v>13158</c:v>
                </c:pt>
                <c:pt idx="2">
                  <c:v>11095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2-4E3F-970A-588E9AFEAF0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2024 г.</c:v>
                </c:pt>
                <c:pt idx="1">
                  <c:v>Факт 2025 г.</c:v>
                </c:pt>
                <c:pt idx="2">
                  <c:v>План 2025г.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171732</c:v>
                </c:pt>
                <c:pt idx="1">
                  <c:v>131457</c:v>
                </c:pt>
                <c:pt idx="2">
                  <c:v>181863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2-4E3F-970A-588E9AFEAF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6896127"/>
        <c:axId val="1686891551"/>
        <c:axId val="0"/>
      </c:bar3DChart>
      <c:catAx>
        <c:axId val="16868961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6891551"/>
        <c:crosses val="autoZero"/>
        <c:auto val="1"/>
        <c:lblAlgn val="ctr"/>
        <c:lblOffset val="100"/>
        <c:noMultiLvlLbl val="0"/>
      </c:catAx>
      <c:valAx>
        <c:axId val="1686891551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686896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430FC-78DF-42F1-BA8A-CB646CA5F7D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1663BB-9382-4600-8598-453FB335A9A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36 027</a:t>
          </a:r>
          <a:r>
            <a:rPr lang="ru-RU" sz="1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696C241-8293-4BE8-A289-E49EAC09BA0F}" type="parTrans" cxnId="{33736B95-FF70-4C33-9840-E363249526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6AEF45-B84C-44D0-9B1F-068577FE373B}" type="sibTrans" cxnId="{33736B95-FF70-4C33-9840-E363249526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199E2D-828F-46ED-B6A4-EBABBDA44C5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участка тепловых сетей по ул. Бабушкина от котельной "Центральная" до тепловой камеры №5 г. Слюдянка</a:t>
          </a:r>
        </a:p>
      </dgm:t>
    </dgm:pt>
    <dgm:pt modelId="{62933E09-D7C5-4EFA-A096-D925738110D6}" type="parTrans" cxnId="{2B07FFA8-EDFD-402D-B8F5-CD7BE65813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3749FC-D627-4608-91FE-13B2B4552AA8}" type="sibTrans" cxnId="{2B07FFA8-EDFD-402D-B8F5-CD7BE65813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810FA8-86FB-400D-87CC-F92B03071CB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3 195</a:t>
          </a:r>
        </a:p>
      </dgm:t>
    </dgm:pt>
    <dgm:pt modelId="{5DFF501B-58E9-453A-861F-E1FAD0410F28}" type="parTrans" cxnId="{328F3E98-0ECA-4DAB-9967-EE299136E5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1DCD44-8489-4188-8B0D-CC8167119696}" type="sibTrans" cxnId="{328F3E98-0ECA-4DAB-9967-EE299136E5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AC49D22-1016-4B98-81E1-D322AC0805F5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инженерных сетей, приобретение материалов для капитального ремонта объектов коммунальной инфраструктуры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95298-0F54-4A9E-93BA-68D44760D0F7}" type="parTrans" cxnId="{161DE048-1B5D-43F4-B882-25CD335CD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57BB62-88B2-4132-BC54-4D8C0349DFC0}" type="sibTrans" cxnId="{161DE048-1B5D-43F4-B882-25CD335CD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B6A185-CF85-4152-A75E-42718DAB6B4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3 891</a:t>
          </a:r>
        </a:p>
      </dgm:t>
    </dgm:pt>
    <dgm:pt modelId="{E0BB17FA-DF95-4B21-BEA1-18FC92217028}" type="parTrans" cxnId="{B3108A40-495F-4DC6-BC93-A8A797EE22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36FA28-C9FD-4F0C-A4FC-A39EEA24A297}" type="sibTrans" cxnId="{B3108A40-495F-4DC6-BC93-A8A797EE22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AAD969-203B-4E60-AB1B-E57BB8CADC7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3 300</a:t>
          </a:r>
        </a:p>
      </dgm:t>
    </dgm:pt>
    <dgm:pt modelId="{5A68387A-C1DB-4459-AD90-E4939D6B7B9E}" type="parTrans" cxnId="{FDDA432B-E139-447D-B3EF-5065116E83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3B042E-2002-42B0-AFFE-8DD7B739C891}" type="sibTrans" cxnId="{FDDA432B-E139-447D-B3EF-5065116E83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637395-78AF-408C-9A39-559685F2F687}">
      <dgm:prSet phldrT="[Текст]" custT="1"/>
      <dgm:spPr/>
      <dgm:t>
        <a:bodyPr/>
        <a:lstStyle/>
        <a:p>
          <a:r>
            <a:rPr lang="ru-RU" sz="15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молодые семьи улучшили жилищные  условия в результате реализации мероприятий подпрограммы </a:t>
          </a:r>
          <a:r>
            <a:rPr lang="ru-RU" sz="1550" b="1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«Молодым семьям - доступное жилье» на 2019-2025 гг.</a:t>
          </a:r>
          <a:endParaRPr lang="ru-RU" sz="15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7A4EC-0962-418B-B9FB-1EBFCC1929BD}" type="parTrans" cxnId="{F051E716-1C37-4F67-92D3-C27263E8FC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A1B566-2DC0-450C-8DA0-85DFE571AF0B}" type="sibTrans" cxnId="{F051E716-1C37-4F67-92D3-C27263E8FC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8DD830-8493-4E68-B8C7-34D8540D5B86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Ямочный ремонт дорожного полотна, разметка автомобильных дорог в границах Слюдянского городского поселения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E450C-1CF4-43ED-AD69-71EFB8415A93}" type="sibTrans" cxnId="{F80A583F-400B-4A0F-A213-008D74F456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DDEF85-3206-4A27-9C8D-F6000EB15F65}" type="parTrans" cxnId="{F80A583F-400B-4A0F-A213-008D74F456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47092B-8C4A-458E-873F-D891DB6F9F4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 из ветхого аварийного фонда в Слюдянском муниципальном образовании (1 квартира)</a:t>
          </a:r>
        </a:p>
      </dgm:t>
    </dgm:pt>
    <dgm:pt modelId="{358F803E-3F1C-4EB3-89C6-E58E6040A2CC}" type="parTrans" cxnId="{D76A51B2-0990-430B-B672-8321F4E46E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70EBBD-1B3E-49EA-B860-1FA9264E2F9F}" type="sibTrans" cxnId="{D76A51B2-0990-430B-B672-8321F4E46E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B7F925-8FE7-464D-988F-3A26E54C86B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2 989</a:t>
          </a:r>
        </a:p>
      </dgm:t>
    </dgm:pt>
    <dgm:pt modelId="{084D91B6-024A-4310-9AD9-04D57BD94E14}" type="parTrans" cxnId="{F8696329-7595-46B1-B249-073D6B83C0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9B05D-C28A-49C9-860D-EBE5A96111BB}" type="sibTrans" cxnId="{F8696329-7595-46B1-B249-073D6B83C0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22F010-7CA9-4F6C-B3A3-3D31131BAE6A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пяти инициативных проектов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9001B-D9CA-415A-BC06-7CE5CD775CDD}" type="parTrans" cxnId="{102575A3-C4A0-4D57-8B90-7DC357C4A1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BDF61F-7A1F-42C1-B1C7-B98A3D4AF957}" type="sibTrans" cxnId="{102575A3-C4A0-4D57-8B90-7DC357C4A1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D146D2-D9F4-4992-B8C7-EABE299C388E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11 883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7D230-589B-47D0-BA67-BBA879CB1653}" type="parTrans" cxnId="{94488627-9C75-4780-B0CC-155AC8D0D9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8D4A5D-0BC4-43DD-81F7-60A024492F38}" type="sibTrans" cxnId="{94488627-9C75-4780-B0CC-155AC8D0D9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98132-76D5-4254-B032-0DD52AFF0072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народные инициативы</a:t>
          </a:r>
        </a:p>
      </dgm:t>
    </dgm:pt>
    <dgm:pt modelId="{F918ED4F-F4CF-4909-87BD-933661BBC9A2}" type="parTrans" cxnId="{CA0D0289-C267-456A-B564-41917A378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993EF8-A0E1-43EB-91A2-55F90500FBD1}" type="sibTrans" cxnId="{CA0D0289-C267-456A-B564-41917A378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552473-8B9B-4001-BBAE-1ABBE9697977}">
      <dgm:prSet phldrT="[Текст]" custT="1"/>
      <dgm:spPr>
        <a:solidFill>
          <a:srgbClr val="D60093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7 635</a:t>
          </a:r>
        </a:p>
      </dgm:t>
    </dgm:pt>
    <dgm:pt modelId="{68937758-50CD-496B-AC42-48C1FB95430A}" type="parTrans" cxnId="{6D0B7A73-773F-46DC-BDBD-1739059D9A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AE2B1C-AD67-4D6D-8646-9EC46A90E73F}" type="sibTrans" cxnId="{6D0B7A73-773F-46DC-BDBD-1739059D9A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76783A-97C1-4AC1-9D9C-054B3B6B3370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культурно-массовых и спортивных мероприятий для жителей и гостей города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3B899-C437-4A96-86E0-089AE7EB6132}" type="parTrans" cxnId="{00E00105-05C2-4467-A813-FFEDFB01100F}">
      <dgm:prSet/>
      <dgm:spPr/>
      <dgm:t>
        <a:bodyPr/>
        <a:lstStyle/>
        <a:p>
          <a:endParaRPr lang="ru-RU"/>
        </a:p>
      </dgm:t>
    </dgm:pt>
    <dgm:pt modelId="{C455E4C4-1593-4EDB-B177-51F06E158235}" type="sibTrans" cxnId="{00E00105-05C2-4467-A813-FFEDFB01100F}">
      <dgm:prSet/>
      <dgm:spPr/>
      <dgm:t>
        <a:bodyPr/>
        <a:lstStyle/>
        <a:p>
          <a:endParaRPr lang="ru-RU"/>
        </a:p>
      </dgm:t>
    </dgm:pt>
    <dgm:pt modelId="{ECEA016F-8949-4B21-A06E-02CEA1459C62}">
      <dgm:prSet phldrT="[Текст]" custT="1"/>
      <dgm:spPr>
        <a:gradFill rotWithShape="0">
          <a:gsLst>
            <a:gs pos="0">
              <a:srgbClr val="FFFF00"/>
            </a:gs>
            <a:gs pos="80000">
              <a:srgbClr val="FFFF00"/>
            </a:gs>
            <a:gs pos="9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3 973</a:t>
          </a:r>
        </a:p>
      </dgm:t>
    </dgm:pt>
    <dgm:pt modelId="{C9E94906-172A-4532-A905-9808A8FD27F5}" type="parTrans" cxnId="{A4687E2D-C2EA-45C7-B275-FAE8F40FA574}">
      <dgm:prSet/>
      <dgm:spPr/>
      <dgm:t>
        <a:bodyPr/>
        <a:lstStyle/>
        <a:p>
          <a:endParaRPr lang="ru-RU"/>
        </a:p>
      </dgm:t>
    </dgm:pt>
    <dgm:pt modelId="{E434FC00-DAF5-40C0-AF8C-CCCFC5AD01F2}" type="sibTrans" cxnId="{A4687E2D-C2EA-45C7-B275-FAE8F40FA574}">
      <dgm:prSet/>
      <dgm:spPr/>
      <dgm:t>
        <a:bodyPr/>
        <a:lstStyle/>
        <a:p>
          <a:endParaRPr lang="ru-RU"/>
        </a:p>
      </dgm:t>
    </dgm:pt>
    <dgm:pt modelId="{B69F0FD6-9A5D-460F-B57F-925E28486FE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Озеленение в границах Слюдянского городского поселения</a:t>
          </a:r>
        </a:p>
      </dgm:t>
    </dgm:pt>
    <dgm:pt modelId="{72A012C4-AEBA-4BAB-962B-24B5DEB692B1}" type="parTrans" cxnId="{5CF4FB56-6C15-43E7-9250-997B27E0AC35}">
      <dgm:prSet/>
      <dgm:spPr/>
      <dgm:t>
        <a:bodyPr/>
        <a:lstStyle/>
        <a:p>
          <a:endParaRPr lang="ru-RU"/>
        </a:p>
      </dgm:t>
    </dgm:pt>
    <dgm:pt modelId="{08F773E5-8ADF-4012-B874-A64E74D881CD}" type="sibTrans" cxnId="{5CF4FB56-6C15-43E7-9250-997B27E0AC35}">
      <dgm:prSet/>
      <dgm:spPr/>
      <dgm:t>
        <a:bodyPr/>
        <a:lstStyle/>
        <a:p>
          <a:endParaRPr lang="ru-RU"/>
        </a:p>
      </dgm:t>
    </dgm:pt>
    <dgm:pt modelId="{BA9EC93A-6185-4F2F-B6F2-4FFDC8ED217B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7 137</a:t>
          </a:r>
        </a:p>
      </dgm:t>
    </dgm:pt>
    <dgm:pt modelId="{0D7017FA-AA35-4080-A521-49933C23724C}" type="parTrans" cxnId="{C14EEAEA-0732-44B5-8C98-1D7A2B164285}">
      <dgm:prSet/>
      <dgm:spPr/>
      <dgm:t>
        <a:bodyPr/>
        <a:lstStyle/>
        <a:p>
          <a:endParaRPr lang="ru-RU"/>
        </a:p>
      </dgm:t>
    </dgm:pt>
    <dgm:pt modelId="{430A200F-372B-476B-BD17-188DDFC7C874}" type="sibTrans" cxnId="{C14EEAEA-0732-44B5-8C98-1D7A2B164285}">
      <dgm:prSet/>
      <dgm:spPr/>
      <dgm:t>
        <a:bodyPr/>
        <a:lstStyle/>
        <a:p>
          <a:endParaRPr lang="ru-RU"/>
        </a:p>
      </dgm:t>
    </dgm:pt>
    <dgm:pt modelId="{45F4D7E5-5A32-40EF-BF03-E0507EB4848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парка «Перевал»</a:t>
          </a:r>
        </a:p>
      </dgm:t>
    </dgm:pt>
    <dgm:pt modelId="{70EE3187-BD45-4F42-AB21-DFD653AD36F9}" type="parTrans" cxnId="{E9C18342-5119-4C7F-8201-F51014A260F8}">
      <dgm:prSet/>
      <dgm:spPr/>
      <dgm:t>
        <a:bodyPr/>
        <a:lstStyle/>
        <a:p>
          <a:endParaRPr lang="ru-RU"/>
        </a:p>
      </dgm:t>
    </dgm:pt>
    <dgm:pt modelId="{82DFF701-D79D-4F62-9779-D8F4AC58E1E3}" type="sibTrans" cxnId="{E9C18342-5119-4C7F-8201-F51014A260F8}">
      <dgm:prSet/>
      <dgm:spPr/>
      <dgm:t>
        <a:bodyPr/>
        <a:lstStyle/>
        <a:p>
          <a:endParaRPr lang="ru-RU"/>
        </a:p>
      </dgm:t>
    </dgm:pt>
    <dgm:pt modelId="{95B58789-5C40-4F03-90BB-DFCEB978D074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2 995</a:t>
          </a:r>
        </a:p>
      </dgm:t>
    </dgm:pt>
    <dgm:pt modelId="{D43F223A-2804-46EE-ABE0-0F8040DB2FCB}" type="parTrans" cxnId="{62C5AC15-59F6-4629-8B26-BB002DAD23FC}">
      <dgm:prSet/>
      <dgm:spPr/>
      <dgm:t>
        <a:bodyPr/>
        <a:lstStyle/>
        <a:p>
          <a:endParaRPr lang="ru-RU"/>
        </a:p>
      </dgm:t>
    </dgm:pt>
    <dgm:pt modelId="{0162FD64-B8EA-454A-8DB2-08837AFC7B7D}" type="sibTrans" cxnId="{62C5AC15-59F6-4629-8B26-BB002DAD23FC}">
      <dgm:prSet/>
      <dgm:spPr/>
      <dgm:t>
        <a:bodyPr/>
        <a:lstStyle/>
        <a:p>
          <a:endParaRPr lang="ru-RU"/>
        </a:p>
      </dgm:t>
    </dgm:pt>
    <dgm:pt modelId="{68BDDCF3-6442-401E-9A17-1E7427DD893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универсальной спортивной площадки в п. Сухой Ручей</a:t>
          </a:r>
        </a:p>
      </dgm:t>
    </dgm:pt>
    <dgm:pt modelId="{DE8F70C7-EEAA-48A8-9C1F-DFE2432D77AC}" type="parTrans" cxnId="{F20A7C2F-A80A-4D0F-B195-00B1E510D7D1}">
      <dgm:prSet/>
      <dgm:spPr/>
      <dgm:t>
        <a:bodyPr/>
        <a:lstStyle/>
        <a:p>
          <a:endParaRPr lang="ru-RU"/>
        </a:p>
      </dgm:t>
    </dgm:pt>
    <dgm:pt modelId="{D233C25C-1014-40A8-B722-04494C8C5ACB}" type="sibTrans" cxnId="{F20A7C2F-A80A-4D0F-B195-00B1E510D7D1}">
      <dgm:prSet/>
      <dgm:spPr/>
      <dgm:t>
        <a:bodyPr/>
        <a:lstStyle/>
        <a:p>
          <a:endParaRPr lang="ru-RU"/>
        </a:p>
      </dgm:t>
    </dgm:pt>
    <dgm:pt modelId="{DF7FEE95-C333-44EA-AC52-7BF35367BCE6}">
      <dgm:prSet phldrT="[Текст]" custT="1"/>
      <dgm:spPr>
        <a:solidFill>
          <a:srgbClr val="0066F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2 912</a:t>
          </a:r>
        </a:p>
      </dgm:t>
    </dgm:pt>
    <dgm:pt modelId="{A03CD337-2143-4088-9EC0-A50A11BB6256}" type="parTrans" cxnId="{CE832C34-AD6A-4AD4-81E5-88D5B3BFAFD5}">
      <dgm:prSet/>
      <dgm:spPr/>
      <dgm:t>
        <a:bodyPr/>
        <a:lstStyle/>
        <a:p>
          <a:endParaRPr lang="ru-RU"/>
        </a:p>
      </dgm:t>
    </dgm:pt>
    <dgm:pt modelId="{AEB8BF34-FB16-482B-AFFB-A6D691FCABAC}" type="sibTrans" cxnId="{CE832C34-AD6A-4AD4-81E5-88D5B3BFAFD5}">
      <dgm:prSet/>
      <dgm:spPr/>
      <dgm:t>
        <a:bodyPr/>
        <a:lstStyle/>
        <a:p>
          <a:endParaRPr lang="ru-RU"/>
        </a:p>
      </dgm:t>
    </dgm:pt>
    <dgm:pt modelId="{5B09FE33-9E1A-4381-A484-1118C0AD6E5F}" type="pres">
      <dgm:prSet presAssocID="{818430FC-78DF-42F1-BA8A-CB646CA5F7DF}" presName="linearFlow" presStyleCnt="0">
        <dgm:presLayoutVars>
          <dgm:dir/>
          <dgm:animLvl val="lvl"/>
          <dgm:resizeHandles val="exact"/>
        </dgm:presLayoutVars>
      </dgm:prSet>
      <dgm:spPr/>
    </dgm:pt>
    <dgm:pt modelId="{27DF0638-A215-405B-A8EB-C39DEB189A52}" type="pres">
      <dgm:prSet presAssocID="{7D1663BB-9382-4600-8598-453FB335A9A5}" presName="composite" presStyleCnt="0"/>
      <dgm:spPr/>
    </dgm:pt>
    <dgm:pt modelId="{A9D2F609-8276-4C14-B61C-6AFEE1BFD1A4}" type="pres">
      <dgm:prSet presAssocID="{7D1663BB-9382-4600-8598-453FB335A9A5}" presName="parentText" presStyleLbl="alignNode1" presStyleIdx="0" presStyleCnt="11" custScaleX="133225">
        <dgm:presLayoutVars>
          <dgm:chMax val="1"/>
          <dgm:bulletEnabled val="1"/>
        </dgm:presLayoutVars>
      </dgm:prSet>
      <dgm:spPr/>
    </dgm:pt>
    <dgm:pt modelId="{59ADD59B-BFCD-456F-852B-BCCBE2EFF653}" type="pres">
      <dgm:prSet presAssocID="{7D1663BB-9382-4600-8598-453FB335A9A5}" presName="descendantText" presStyleLbl="alignAcc1" presStyleIdx="0" presStyleCnt="11" custScaleX="100000" custLinFactNeighborX="7740" custLinFactNeighborY="5023">
        <dgm:presLayoutVars>
          <dgm:bulletEnabled val="1"/>
        </dgm:presLayoutVars>
      </dgm:prSet>
      <dgm:spPr/>
    </dgm:pt>
    <dgm:pt modelId="{6A4459F6-7AA0-40F8-A7A7-B1B26516B1F5}" type="pres">
      <dgm:prSet presAssocID="{F26AEF45-B84C-44D0-9B1F-068577FE373B}" presName="sp" presStyleCnt="0"/>
      <dgm:spPr/>
    </dgm:pt>
    <dgm:pt modelId="{1006E942-215F-4905-9C21-FDCCCF3699F9}" type="pres">
      <dgm:prSet presAssocID="{99810FA8-86FB-400D-87CC-F92B03071CB9}" presName="composite" presStyleCnt="0"/>
      <dgm:spPr/>
    </dgm:pt>
    <dgm:pt modelId="{BCE23123-C645-4BFB-B2B3-4101B6B6EA48}" type="pres">
      <dgm:prSet presAssocID="{99810FA8-86FB-400D-87CC-F92B03071CB9}" presName="parentText" presStyleLbl="alignNode1" presStyleIdx="1" presStyleCnt="11" custScaleX="127326">
        <dgm:presLayoutVars>
          <dgm:chMax val="1"/>
          <dgm:bulletEnabled val="1"/>
        </dgm:presLayoutVars>
      </dgm:prSet>
      <dgm:spPr/>
    </dgm:pt>
    <dgm:pt modelId="{3EFE565C-6D1C-409B-B2D9-24C04A290005}" type="pres">
      <dgm:prSet presAssocID="{99810FA8-86FB-400D-87CC-F92B03071CB9}" presName="descendantText" presStyleLbl="alignAcc1" presStyleIdx="1" presStyleCnt="11" custScaleX="99000" custScaleY="121334">
        <dgm:presLayoutVars>
          <dgm:bulletEnabled val="1"/>
        </dgm:presLayoutVars>
      </dgm:prSet>
      <dgm:spPr/>
    </dgm:pt>
    <dgm:pt modelId="{E557D021-2961-4812-B692-CA78360118D4}" type="pres">
      <dgm:prSet presAssocID="{FF1DCD44-8489-4188-8B0D-CC8167119696}" presName="sp" presStyleCnt="0"/>
      <dgm:spPr/>
    </dgm:pt>
    <dgm:pt modelId="{8385D8A3-5DC7-468B-B5ED-9C09E795ABDC}" type="pres">
      <dgm:prSet presAssocID="{BDB6A185-CF85-4152-A75E-42718DAB6B4D}" presName="composite" presStyleCnt="0"/>
      <dgm:spPr/>
    </dgm:pt>
    <dgm:pt modelId="{3F15A227-B0D1-423A-8756-DBE15E317F1C}" type="pres">
      <dgm:prSet presAssocID="{BDB6A185-CF85-4152-A75E-42718DAB6B4D}" presName="parentText" presStyleLbl="alignNode1" presStyleIdx="2" presStyleCnt="11" custScaleX="127326">
        <dgm:presLayoutVars>
          <dgm:chMax val="1"/>
          <dgm:bulletEnabled val="1"/>
        </dgm:presLayoutVars>
      </dgm:prSet>
      <dgm:spPr/>
    </dgm:pt>
    <dgm:pt modelId="{A88F57D3-24B2-4BB0-897D-2D479A083E17}" type="pres">
      <dgm:prSet presAssocID="{BDB6A185-CF85-4152-A75E-42718DAB6B4D}" presName="descendantText" presStyleLbl="alignAcc1" presStyleIdx="2" presStyleCnt="11" custScaleY="132071" custLinFactNeighborX="456" custLinFactNeighborY="-834">
        <dgm:presLayoutVars>
          <dgm:bulletEnabled val="1"/>
        </dgm:presLayoutVars>
      </dgm:prSet>
      <dgm:spPr/>
    </dgm:pt>
    <dgm:pt modelId="{F7DB8985-2889-4C28-B073-5AD904DEF676}" type="pres">
      <dgm:prSet presAssocID="{E136FA28-C9FD-4F0C-A4FC-A39EEA24A297}" presName="sp" presStyleCnt="0"/>
      <dgm:spPr/>
    </dgm:pt>
    <dgm:pt modelId="{600B0625-FB64-4521-B5B9-AA1F1E7AC1EC}" type="pres">
      <dgm:prSet presAssocID="{4DAAD969-203B-4E60-AB1B-E57BB8CADC78}" presName="composite" presStyleCnt="0"/>
      <dgm:spPr/>
    </dgm:pt>
    <dgm:pt modelId="{34BC159A-443F-4792-9A17-D786620211C7}" type="pres">
      <dgm:prSet presAssocID="{4DAAD969-203B-4E60-AB1B-E57BB8CADC78}" presName="parentText" presStyleLbl="alignNode1" presStyleIdx="3" presStyleCnt="11" custScaleX="128276">
        <dgm:presLayoutVars>
          <dgm:chMax val="1"/>
          <dgm:bulletEnabled val="1"/>
        </dgm:presLayoutVars>
      </dgm:prSet>
      <dgm:spPr/>
    </dgm:pt>
    <dgm:pt modelId="{54A395F8-C4AF-400F-AA72-46DB65D734B7}" type="pres">
      <dgm:prSet presAssocID="{4DAAD969-203B-4E60-AB1B-E57BB8CADC78}" presName="descendantText" presStyleLbl="alignAcc1" presStyleIdx="3" presStyleCnt="11">
        <dgm:presLayoutVars>
          <dgm:bulletEnabled val="1"/>
        </dgm:presLayoutVars>
      </dgm:prSet>
      <dgm:spPr/>
    </dgm:pt>
    <dgm:pt modelId="{6E7DBA08-527F-408D-BA63-F663CBB38FA6}" type="pres">
      <dgm:prSet presAssocID="{593B042E-2002-42B0-AFFE-8DD7B739C891}" presName="sp" presStyleCnt="0"/>
      <dgm:spPr/>
    </dgm:pt>
    <dgm:pt modelId="{FE0B1D22-76FE-461B-9A3F-25724C04CF42}" type="pres">
      <dgm:prSet presAssocID="{9AB7F925-8FE7-464D-988F-3A26E54C86BB}" presName="composite" presStyleCnt="0"/>
      <dgm:spPr/>
    </dgm:pt>
    <dgm:pt modelId="{CDCFD15E-F34F-4FE0-89C4-7A9B68C4A859}" type="pres">
      <dgm:prSet presAssocID="{9AB7F925-8FE7-464D-988F-3A26E54C86BB}" presName="parentText" presStyleLbl="alignNode1" presStyleIdx="4" presStyleCnt="11" custScaleX="138884">
        <dgm:presLayoutVars>
          <dgm:chMax val="1"/>
          <dgm:bulletEnabled val="1"/>
        </dgm:presLayoutVars>
      </dgm:prSet>
      <dgm:spPr/>
    </dgm:pt>
    <dgm:pt modelId="{55375030-E41E-423A-A264-95DC77C1DBF8}" type="pres">
      <dgm:prSet presAssocID="{9AB7F925-8FE7-464D-988F-3A26E54C86BB}" presName="descendantText" presStyleLbl="alignAcc1" presStyleIdx="4" presStyleCnt="11" custLinFactNeighborX="134" custLinFactNeighborY="7622">
        <dgm:presLayoutVars>
          <dgm:bulletEnabled val="1"/>
        </dgm:presLayoutVars>
      </dgm:prSet>
      <dgm:spPr/>
    </dgm:pt>
    <dgm:pt modelId="{FA7C4BD7-5C48-4C6B-80D6-B7939EE9B5B5}" type="pres">
      <dgm:prSet presAssocID="{9CB9B05D-C28A-49C9-860D-EBE5A96111BB}" presName="sp" presStyleCnt="0"/>
      <dgm:spPr/>
    </dgm:pt>
    <dgm:pt modelId="{F5649372-BFEE-467A-9A0C-93A789AF074A}" type="pres">
      <dgm:prSet presAssocID="{C0D146D2-D9F4-4992-B8C7-EABE299C388E}" presName="composite" presStyleCnt="0"/>
      <dgm:spPr/>
    </dgm:pt>
    <dgm:pt modelId="{D1D19230-0BE4-4422-BF21-95D098527F5D}" type="pres">
      <dgm:prSet presAssocID="{C0D146D2-D9F4-4992-B8C7-EABE299C388E}" presName="parentText" presStyleLbl="alignNode1" presStyleIdx="5" presStyleCnt="11" custScaleX="127874">
        <dgm:presLayoutVars>
          <dgm:chMax val="1"/>
          <dgm:bulletEnabled val="1"/>
        </dgm:presLayoutVars>
      </dgm:prSet>
      <dgm:spPr/>
    </dgm:pt>
    <dgm:pt modelId="{96C7A897-06EA-425E-A6A7-9B8C8C857A25}" type="pres">
      <dgm:prSet presAssocID="{C0D146D2-D9F4-4992-B8C7-EABE299C388E}" presName="descendantText" presStyleLbl="alignAcc1" presStyleIdx="5" presStyleCnt="11" custScaleY="54031">
        <dgm:presLayoutVars>
          <dgm:bulletEnabled val="1"/>
        </dgm:presLayoutVars>
      </dgm:prSet>
      <dgm:spPr/>
    </dgm:pt>
    <dgm:pt modelId="{95EB2A92-4648-4CF2-BF4E-BA3B5CA65922}" type="pres">
      <dgm:prSet presAssocID="{898D4A5D-0BC4-43DD-81F7-60A024492F38}" presName="sp" presStyleCnt="0"/>
      <dgm:spPr/>
    </dgm:pt>
    <dgm:pt modelId="{FC279232-4844-4A4C-BE4F-76696740CC8B}" type="pres">
      <dgm:prSet presAssocID="{B4552473-8B9B-4001-BBAE-1ABBE9697977}" presName="composite" presStyleCnt="0"/>
      <dgm:spPr/>
    </dgm:pt>
    <dgm:pt modelId="{1D7A83E6-96BC-4BD5-9D59-193B1B0DC6E5}" type="pres">
      <dgm:prSet presAssocID="{B4552473-8B9B-4001-BBAE-1ABBE9697977}" presName="parentText" presStyleLbl="alignNode1" presStyleIdx="6" presStyleCnt="11" custScaleX="136125">
        <dgm:presLayoutVars>
          <dgm:chMax val="1"/>
          <dgm:bulletEnabled val="1"/>
        </dgm:presLayoutVars>
      </dgm:prSet>
      <dgm:spPr/>
    </dgm:pt>
    <dgm:pt modelId="{F6CDE5F9-21C1-48BC-B996-3424614D9A1C}" type="pres">
      <dgm:prSet presAssocID="{B4552473-8B9B-4001-BBAE-1ABBE9697977}" presName="descendantText" presStyleLbl="alignAcc1" presStyleIdx="6" presStyleCnt="11" custScaleX="99011">
        <dgm:presLayoutVars>
          <dgm:bulletEnabled val="1"/>
        </dgm:presLayoutVars>
      </dgm:prSet>
      <dgm:spPr/>
    </dgm:pt>
    <dgm:pt modelId="{2BC44D95-9084-44DC-8F97-46F4C1F0CE2B}" type="pres">
      <dgm:prSet presAssocID="{93AE2B1C-AD67-4D6D-8646-9EC46A90E73F}" presName="sp" presStyleCnt="0"/>
      <dgm:spPr/>
    </dgm:pt>
    <dgm:pt modelId="{A7AF10B7-DDE6-4A32-B310-9F885CFCAB60}" type="pres">
      <dgm:prSet presAssocID="{ECEA016F-8949-4B21-A06E-02CEA1459C62}" presName="composite" presStyleCnt="0"/>
      <dgm:spPr/>
    </dgm:pt>
    <dgm:pt modelId="{E255A384-919D-424A-AC78-1C594331DE4A}" type="pres">
      <dgm:prSet presAssocID="{ECEA016F-8949-4B21-A06E-02CEA1459C62}" presName="parentText" presStyleLbl="alignNode1" presStyleIdx="7" presStyleCnt="11" custScaleX="122247">
        <dgm:presLayoutVars>
          <dgm:chMax val="1"/>
          <dgm:bulletEnabled val="1"/>
        </dgm:presLayoutVars>
      </dgm:prSet>
      <dgm:spPr/>
    </dgm:pt>
    <dgm:pt modelId="{4E112047-7F25-408B-B712-BAB14DF10E76}" type="pres">
      <dgm:prSet presAssocID="{ECEA016F-8949-4B21-A06E-02CEA1459C62}" presName="descendantText" presStyleLbl="alignAcc1" presStyleIdx="7" presStyleCnt="11">
        <dgm:presLayoutVars>
          <dgm:bulletEnabled val="1"/>
        </dgm:presLayoutVars>
      </dgm:prSet>
      <dgm:spPr/>
    </dgm:pt>
    <dgm:pt modelId="{729EB415-75DA-4193-9124-AB18D89B9DBF}" type="pres">
      <dgm:prSet presAssocID="{E434FC00-DAF5-40C0-AF8C-CCCFC5AD01F2}" presName="sp" presStyleCnt="0"/>
      <dgm:spPr/>
    </dgm:pt>
    <dgm:pt modelId="{972AEE4B-F700-4D4E-AF22-95FBB925D3EB}" type="pres">
      <dgm:prSet presAssocID="{BA9EC93A-6185-4F2F-B6F2-4FFDC8ED217B}" presName="composite" presStyleCnt="0"/>
      <dgm:spPr/>
    </dgm:pt>
    <dgm:pt modelId="{5ACBF545-FBC9-4BF9-8854-14FE4AFAD161}" type="pres">
      <dgm:prSet presAssocID="{BA9EC93A-6185-4F2F-B6F2-4FFDC8ED217B}" presName="parentText" presStyleLbl="alignNode1" presStyleIdx="8" presStyleCnt="11" custScaleX="121382">
        <dgm:presLayoutVars>
          <dgm:chMax val="1"/>
          <dgm:bulletEnabled val="1"/>
        </dgm:presLayoutVars>
      </dgm:prSet>
      <dgm:spPr/>
    </dgm:pt>
    <dgm:pt modelId="{58E7B5CA-B40E-4725-8073-2BEFFAC39C7C}" type="pres">
      <dgm:prSet presAssocID="{BA9EC93A-6185-4F2F-B6F2-4FFDC8ED217B}" presName="descendantText" presStyleLbl="alignAcc1" presStyleIdx="8" presStyleCnt="11">
        <dgm:presLayoutVars>
          <dgm:bulletEnabled val="1"/>
        </dgm:presLayoutVars>
      </dgm:prSet>
      <dgm:spPr/>
    </dgm:pt>
    <dgm:pt modelId="{8635AB70-5752-434C-9C5E-B5B142941607}" type="pres">
      <dgm:prSet presAssocID="{430A200F-372B-476B-BD17-188DDFC7C874}" presName="sp" presStyleCnt="0"/>
      <dgm:spPr/>
    </dgm:pt>
    <dgm:pt modelId="{6FB35BBA-76E7-4C3B-84EC-15208E4D475B}" type="pres">
      <dgm:prSet presAssocID="{95B58789-5C40-4F03-90BB-DFCEB978D074}" presName="composite" presStyleCnt="0"/>
      <dgm:spPr/>
    </dgm:pt>
    <dgm:pt modelId="{D92D2FF0-55D6-4783-8872-761F03619E0F}" type="pres">
      <dgm:prSet presAssocID="{95B58789-5C40-4F03-90BB-DFCEB978D074}" presName="parentText" presStyleLbl="alignNode1" presStyleIdx="9" presStyleCnt="11" custScaleX="124446">
        <dgm:presLayoutVars>
          <dgm:chMax val="1"/>
          <dgm:bulletEnabled val="1"/>
        </dgm:presLayoutVars>
      </dgm:prSet>
      <dgm:spPr/>
    </dgm:pt>
    <dgm:pt modelId="{743076ED-4031-4AEF-9CBC-9DBD13BFEAD1}" type="pres">
      <dgm:prSet presAssocID="{95B58789-5C40-4F03-90BB-DFCEB978D074}" presName="descendantText" presStyleLbl="alignAcc1" presStyleIdx="9" presStyleCnt="11">
        <dgm:presLayoutVars>
          <dgm:bulletEnabled val="1"/>
        </dgm:presLayoutVars>
      </dgm:prSet>
      <dgm:spPr/>
    </dgm:pt>
    <dgm:pt modelId="{D34D9F72-4E60-4962-848E-EFAFEFC61383}" type="pres">
      <dgm:prSet presAssocID="{0162FD64-B8EA-454A-8DB2-08837AFC7B7D}" presName="sp" presStyleCnt="0"/>
      <dgm:spPr/>
    </dgm:pt>
    <dgm:pt modelId="{652A550A-A4C8-459B-B290-A7B2F51575F1}" type="pres">
      <dgm:prSet presAssocID="{DF7FEE95-C333-44EA-AC52-7BF35367BCE6}" presName="composite" presStyleCnt="0"/>
      <dgm:spPr/>
    </dgm:pt>
    <dgm:pt modelId="{C76ED7B1-BE3D-44C8-875C-0B842A28999C}" type="pres">
      <dgm:prSet presAssocID="{DF7FEE95-C333-44EA-AC52-7BF35367BCE6}" presName="parentText" presStyleLbl="alignNode1" presStyleIdx="10" presStyleCnt="11" custScaleX="144310">
        <dgm:presLayoutVars>
          <dgm:chMax val="1"/>
          <dgm:bulletEnabled val="1"/>
        </dgm:presLayoutVars>
      </dgm:prSet>
      <dgm:spPr/>
    </dgm:pt>
    <dgm:pt modelId="{FD51ADE2-6BE5-41A1-AAF2-5858CC13C01D}" type="pres">
      <dgm:prSet presAssocID="{DF7FEE95-C333-44EA-AC52-7BF35367BCE6}" presName="descendantText" presStyleLbl="alignAcc1" presStyleIdx="10" presStyleCnt="11">
        <dgm:presLayoutVars>
          <dgm:bulletEnabled val="1"/>
        </dgm:presLayoutVars>
      </dgm:prSet>
      <dgm:spPr/>
    </dgm:pt>
  </dgm:ptLst>
  <dgm:cxnLst>
    <dgm:cxn modelId="{00E00105-05C2-4467-A813-FFEDFB01100F}" srcId="{ECEA016F-8949-4B21-A06E-02CEA1459C62}" destId="{1876783A-97C1-4AC1-9D9C-054B3B6B3370}" srcOrd="0" destOrd="0" parTransId="{3BB3B899-C437-4A96-86E0-089AE7EB6132}" sibTransId="{C455E4C4-1593-4EDB-B177-51F06E158235}"/>
    <dgm:cxn modelId="{F5683913-9C02-4A84-8DFC-C1E480F1B2A6}" type="presOf" srcId="{BDB6A185-CF85-4152-A75E-42718DAB6B4D}" destId="{3F15A227-B0D1-423A-8756-DBE15E317F1C}" srcOrd="0" destOrd="0" presId="urn:microsoft.com/office/officeart/2005/8/layout/chevron2"/>
    <dgm:cxn modelId="{62C5AC15-59F6-4629-8B26-BB002DAD23FC}" srcId="{818430FC-78DF-42F1-BA8A-CB646CA5F7DF}" destId="{95B58789-5C40-4F03-90BB-DFCEB978D074}" srcOrd="9" destOrd="0" parTransId="{D43F223A-2804-46EE-ABE0-0F8040DB2FCB}" sibTransId="{0162FD64-B8EA-454A-8DB2-08837AFC7B7D}"/>
    <dgm:cxn modelId="{F051E716-1C37-4F67-92D3-C27263E8FCB8}" srcId="{BDB6A185-CF85-4152-A75E-42718DAB6B4D}" destId="{0D637395-78AF-408C-9A39-559685F2F687}" srcOrd="0" destOrd="0" parTransId="{0CB7A4EC-0962-418B-B9FB-1EBFCC1929BD}" sibTransId="{3DA1B566-2DC0-450C-8DA0-85DFE571AF0B}"/>
    <dgm:cxn modelId="{8955F71A-6EA3-4F7D-B8B5-0974ED6D22F7}" type="presOf" srcId="{FB8DD830-8493-4E68-B8C7-34D8540D5B86}" destId="{55375030-E41E-423A-A264-95DC77C1DBF8}" srcOrd="0" destOrd="0" presId="urn:microsoft.com/office/officeart/2005/8/layout/chevron2"/>
    <dgm:cxn modelId="{73F7ED1F-43D1-494B-810B-FEED58AC4BC2}" type="presOf" srcId="{D647092B-8C4A-458E-873F-D891DB6F9F47}" destId="{54A395F8-C4AF-400F-AA72-46DB65D734B7}" srcOrd="0" destOrd="0" presId="urn:microsoft.com/office/officeart/2005/8/layout/chevron2"/>
    <dgm:cxn modelId="{94488627-9C75-4780-B0CC-155AC8D0D907}" srcId="{818430FC-78DF-42F1-BA8A-CB646CA5F7DF}" destId="{C0D146D2-D9F4-4992-B8C7-EABE299C388E}" srcOrd="5" destOrd="0" parTransId="{4087D230-589B-47D0-BA67-BBA879CB1653}" sibTransId="{898D4A5D-0BC4-43DD-81F7-60A024492F38}"/>
    <dgm:cxn modelId="{F8696329-7595-46B1-B249-073D6B83C0B6}" srcId="{818430FC-78DF-42F1-BA8A-CB646CA5F7DF}" destId="{9AB7F925-8FE7-464D-988F-3A26E54C86BB}" srcOrd="4" destOrd="0" parTransId="{084D91B6-024A-4310-9AD9-04D57BD94E14}" sibTransId="{9CB9B05D-C28A-49C9-860D-EBE5A96111BB}"/>
    <dgm:cxn modelId="{FDDA432B-E139-447D-B3EF-5065116E830A}" srcId="{818430FC-78DF-42F1-BA8A-CB646CA5F7DF}" destId="{4DAAD969-203B-4E60-AB1B-E57BB8CADC78}" srcOrd="3" destOrd="0" parTransId="{5A68387A-C1DB-4459-AD90-E4939D6B7B9E}" sibTransId="{593B042E-2002-42B0-AFFE-8DD7B739C891}"/>
    <dgm:cxn modelId="{A4687E2D-C2EA-45C7-B275-FAE8F40FA574}" srcId="{818430FC-78DF-42F1-BA8A-CB646CA5F7DF}" destId="{ECEA016F-8949-4B21-A06E-02CEA1459C62}" srcOrd="7" destOrd="0" parTransId="{C9E94906-172A-4532-A905-9808A8FD27F5}" sibTransId="{E434FC00-DAF5-40C0-AF8C-CCCFC5AD01F2}"/>
    <dgm:cxn modelId="{F20A7C2F-A80A-4D0F-B195-00B1E510D7D1}" srcId="{DF7FEE95-C333-44EA-AC52-7BF35367BCE6}" destId="{68BDDCF3-6442-401E-9A17-1E7427DD8938}" srcOrd="0" destOrd="0" parTransId="{DE8F70C7-EEAA-48A8-9C1F-DFE2432D77AC}" sibTransId="{D233C25C-1014-40A8-B722-04494C8C5ACB}"/>
    <dgm:cxn modelId="{CE832C34-AD6A-4AD4-81E5-88D5B3BFAFD5}" srcId="{818430FC-78DF-42F1-BA8A-CB646CA5F7DF}" destId="{DF7FEE95-C333-44EA-AC52-7BF35367BCE6}" srcOrd="10" destOrd="0" parTransId="{A03CD337-2143-4088-9EC0-A50A11BB6256}" sibTransId="{AEB8BF34-FB16-482B-AFFB-A6D691FCABAC}"/>
    <dgm:cxn modelId="{042D523A-962C-4547-AA82-F1737C1BB955}" type="presOf" srcId="{9AB7F925-8FE7-464D-988F-3A26E54C86BB}" destId="{CDCFD15E-F34F-4FE0-89C4-7A9B68C4A859}" srcOrd="0" destOrd="0" presId="urn:microsoft.com/office/officeart/2005/8/layout/chevron2"/>
    <dgm:cxn modelId="{D38F6E3F-6AF2-47FE-93ED-4D69173A6800}" type="presOf" srcId="{D322F010-7CA9-4F6C-B3A3-3D31131BAE6A}" destId="{96C7A897-06EA-425E-A6A7-9B8C8C857A25}" srcOrd="0" destOrd="0" presId="urn:microsoft.com/office/officeart/2005/8/layout/chevron2"/>
    <dgm:cxn modelId="{F80A583F-400B-4A0F-A213-008D74F45638}" srcId="{9AB7F925-8FE7-464D-988F-3A26E54C86BB}" destId="{FB8DD830-8493-4E68-B8C7-34D8540D5B86}" srcOrd="0" destOrd="0" parTransId="{02DDEF85-3206-4A27-9C8D-F6000EB15F65}" sibTransId="{7D2E450C-1CF4-43ED-AD69-71EFB8415A93}"/>
    <dgm:cxn modelId="{B3108A40-495F-4DC6-BC93-A8A797EE2260}" srcId="{818430FC-78DF-42F1-BA8A-CB646CA5F7DF}" destId="{BDB6A185-CF85-4152-A75E-42718DAB6B4D}" srcOrd="2" destOrd="0" parTransId="{E0BB17FA-DF95-4B21-BEA1-18FC92217028}" sibTransId="{E136FA28-C9FD-4F0C-A4FC-A39EEA24A297}"/>
    <dgm:cxn modelId="{E9C18342-5119-4C7F-8201-F51014A260F8}" srcId="{BA9EC93A-6185-4F2F-B6F2-4FFDC8ED217B}" destId="{45F4D7E5-5A32-40EF-BF03-E0507EB48485}" srcOrd="0" destOrd="0" parTransId="{70EE3187-BD45-4F42-AB21-DFD653AD36F9}" sibTransId="{82DFF701-D79D-4F62-9779-D8F4AC58E1E3}"/>
    <dgm:cxn modelId="{3D5F8642-573D-4D21-A930-A54E4004C286}" type="presOf" srcId="{BAC49D22-1016-4B98-81E1-D322AC0805F5}" destId="{3EFE565C-6D1C-409B-B2D9-24C04A290005}" srcOrd="0" destOrd="0" presId="urn:microsoft.com/office/officeart/2005/8/layout/chevron2"/>
    <dgm:cxn modelId="{030B3163-0F7E-4527-9060-19A997AD6194}" type="presOf" srcId="{1876783A-97C1-4AC1-9D9C-054B3B6B3370}" destId="{4E112047-7F25-408B-B712-BAB14DF10E76}" srcOrd="0" destOrd="0" presId="urn:microsoft.com/office/officeart/2005/8/layout/chevron2"/>
    <dgm:cxn modelId="{161DE048-1B5D-43F4-B882-25CD335CD58C}" srcId="{99810FA8-86FB-400D-87CC-F92B03071CB9}" destId="{BAC49D22-1016-4B98-81E1-D322AC0805F5}" srcOrd="0" destOrd="0" parTransId="{76195298-0F54-4A9E-93BA-68D44760D0F7}" sibTransId="{C257BB62-88B2-4132-BC54-4D8C0349DFC0}"/>
    <dgm:cxn modelId="{F1122071-6699-449F-92C7-BA2932C57A93}" type="presOf" srcId="{4DAAD969-203B-4E60-AB1B-E57BB8CADC78}" destId="{34BC159A-443F-4792-9A17-D786620211C7}" srcOrd="0" destOrd="0" presId="urn:microsoft.com/office/officeart/2005/8/layout/chevron2"/>
    <dgm:cxn modelId="{6D0B7A73-773F-46DC-BDBD-1739059D9AA3}" srcId="{818430FC-78DF-42F1-BA8A-CB646CA5F7DF}" destId="{B4552473-8B9B-4001-BBAE-1ABBE9697977}" srcOrd="6" destOrd="0" parTransId="{68937758-50CD-496B-AC42-48C1FB95430A}" sibTransId="{93AE2B1C-AD67-4D6D-8646-9EC46A90E73F}"/>
    <dgm:cxn modelId="{AAC92956-36A6-4B9C-8201-8255271F8E06}" type="presOf" srcId="{BA9EC93A-6185-4F2F-B6F2-4FFDC8ED217B}" destId="{5ACBF545-FBC9-4BF9-8854-14FE4AFAD161}" srcOrd="0" destOrd="0" presId="urn:microsoft.com/office/officeart/2005/8/layout/chevron2"/>
    <dgm:cxn modelId="{5CF4FB56-6C15-43E7-9250-997B27E0AC35}" srcId="{95B58789-5C40-4F03-90BB-DFCEB978D074}" destId="{B69F0FD6-9A5D-460F-B57F-925E28486FE6}" srcOrd="0" destOrd="0" parTransId="{72A012C4-AEBA-4BAB-962B-24B5DEB692B1}" sibTransId="{08F773E5-8ADF-4012-B874-A64E74D881CD}"/>
    <dgm:cxn modelId="{2489155A-3166-4430-ACC4-601F8DC01E64}" type="presOf" srcId="{B69F0FD6-9A5D-460F-B57F-925E28486FE6}" destId="{743076ED-4031-4AEF-9CBC-9DBD13BFEAD1}" srcOrd="0" destOrd="0" presId="urn:microsoft.com/office/officeart/2005/8/layout/chevron2"/>
    <dgm:cxn modelId="{DE25C65A-7914-4E99-9B4E-F4D414FDEC8A}" type="presOf" srcId="{B4552473-8B9B-4001-BBAE-1ABBE9697977}" destId="{1D7A83E6-96BC-4BD5-9D59-193B1B0DC6E5}" srcOrd="0" destOrd="0" presId="urn:microsoft.com/office/officeart/2005/8/layout/chevron2"/>
    <dgm:cxn modelId="{FF5F8E80-10E2-47AB-9F85-811CCE776C36}" type="presOf" srcId="{ECEA016F-8949-4B21-A06E-02CEA1459C62}" destId="{E255A384-919D-424A-AC78-1C594331DE4A}" srcOrd="0" destOrd="0" presId="urn:microsoft.com/office/officeart/2005/8/layout/chevron2"/>
    <dgm:cxn modelId="{CA0D0289-C267-456A-B564-41917A3788CA}" srcId="{B4552473-8B9B-4001-BBAE-1ABBE9697977}" destId="{1A898132-76D5-4254-B032-0DD52AFF0072}" srcOrd="0" destOrd="0" parTransId="{F918ED4F-F4CF-4909-87BD-933661BBC9A2}" sibTransId="{20993EF8-A0E1-43EB-91A2-55F90500FBD1}"/>
    <dgm:cxn modelId="{4DDD0092-1877-4640-ACFE-9BD0EE71BA65}" type="presOf" srcId="{0D637395-78AF-408C-9A39-559685F2F687}" destId="{A88F57D3-24B2-4BB0-897D-2D479A083E17}" srcOrd="0" destOrd="0" presId="urn:microsoft.com/office/officeart/2005/8/layout/chevron2"/>
    <dgm:cxn modelId="{33736B95-FF70-4C33-9840-E36324952691}" srcId="{818430FC-78DF-42F1-BA8A-CB646CA5F7DF}" destId="{7D1663BB-9382-4600-8598-453FB335A9A5}" srcOrd="0" destOrd="0" parTransId="{1696C241-8293-4BE8-A289-E49EAC09BA0F}" sibTransId="{F26AEF45-B84C-44D0-9B1F-068577FE373B}"/>
    <dgm:cxn modelId="{328F3E98-0ECA-4DAB-9967-EE299136E52C}" srcId="{818430FC-78DF-42F1-BA8A-CB646CA5F7DF}" destId="{99810FA8-86FB-400D-87CC-F92B03071CB9}" srcOrd="1" destOrd="0" parTransId="{5DFF501B-58E9-453A-861F-E1FAD0410F28}" sibTransId="{FF1DCD44-8489-4188-8B0D-CC8167119696}"/>
    <dgm:cxn modelId="{B8FC5499-BE50-4834-8710-2F5BA8F6C22F}" type="presOf" srcId="{7D1663BB-9382-4600-8598-453FB335A9A5}" destId="{A9D2F609-8276-4C14-B61C-6AFEE1BFD1A4}" srcOrd="0" destOrd="0" presId="urn:microsoft.com/office/officeart/2005/8/layout/chevron2"/>
    <dgm:cxn modelId="{F93EEC9E-BFC6-46B9-83C8-CA72935E5DEC}" type="presOf" srcId="{1A898132-76D5-4254-B032-0DD52AFF0072}" destId="{F6CDE5F9-21C1-48BC-B996-3424614D9A1C}" srcOrd="0" destOrd="0" presId="urn:microsoft.com/office/officeart/2005/8/layout/chevron2"/>
    <dgm:cxn modelId="{102575A3-C4A0-4D57-8B90-7DC357C4A139}" srcId="{C0D146D2-D9F4-4992-B8C7-EABE299C388E}" destId="{D322F010-7CA9-4F6C-B3A3-3D31131BAE6A}" srcOrd="0" destOrd="0" parTransId="{78E9001B-D9CA-415A-BC06-7CE5CD775CDD}" sibTransId="{5BBDF61F-7A1F-42C1-B1C7-B98A3D4AF957}"/>
    <dgm:cxn modelId="{2B07FFA8-EDFD-402D-B8F5-CD7BE658134E}" srcId="{7D1663BB-9382-4600-8598-453FB335A9A5}" destId="{14199E2D-828F-46ED-B6A4-EBABBDA44C5C}" srcOrd="0" destOrd="0" parTransId="{62933E09-D7C5-4EFA-A096-D925738110D6}" sibTransId="{033749FC-D627-4608-91FE-13B2B4552AA8}"/>
    <dgm:cxn modelId="{05788DAF-7285-4142-BE73-0E8B523C2CE9}" type="presOf" srcId="{DF7FEE95-C333-44EA-AC52-7BF35367BCE6}" destId="{C76ED7B1-BE3D-44C8-875C-0B842A28999C}" srcOrd="0" destOrd="0" presId="urn:microsoft.com/office/officeart/2005/8/layout/chevron2"/>
    <dgm:cxn modelId="{D76A51B2-0990-430B-B672-8321F4E46E0B}" srcId="{4DAAD969-203B-4E60-AB1B-E57BB8CADC78}" destId="{D647092B-8C4A-458E-873F-D891DB6F9F47}" srcOrd="0" destOrd="0" parTransId="{358F803E-3F1C-4EB3-89C6-E58E6040A2CC}" sibTransId="{F570EBBD-1B3E-49EA-B860-1FA9264E2F9F}"/>
    <dgm:cxn modelId="{BABBF3BE-57DB-4C81-B88E-62A78C78F548}" type="presOf" srcId="{14199E2D-828F-46ED-B6A4-EBABBDA44C5C}" destId="{59ADD59B-BFCD-456F-852B-BCCBE2EFF653}" srcOrd="0" destOrd="0" presId="urn:microsoft.com/office/officeart/2005/8/layout/chevron2"/>
    <dgm:cxn modelId="{F1F07CCC-CFC1-4D96-8121-6D38F1FC60E7}" type="presOf" srcId="{68BDDCF3-6442-401E-9A17-1E7427DD8938}" destId="{FD51ADE2-6BE5-41A1-AAF2-5858CC13C01D}" srcOrd="0" destOrd="0" presId="urn:microsoft.com/office/officeart/2005/8/layout/chevron2"/>
    <dgm:cxn modelId="{506F5BCE-B2DC-4BB7-8253-172017E8D0B0}" type="presOf" srcId="{95B58789-5C40-4F03-90BB-DFCEB978D074}" destId="{D92D2FF0-55D6-4783-8872-761F03619E0F}" srcOrd="0" destOrd="0" presId="urn:microsoft.com/office/officeart/2005/8/layout/chevron2"/>
    <dgm:cxn modelId="{4AD926D2-D9BD-4A61-8A98-E7E77637F3B1}" type="presOf" srcId="{99810FA8-86FB-400D-87CC-F92B03071CB9}" destId="{BCE23123-C645-4BFB-B2B3-4101B6B6EA48}" srcOrd="0" destOrd="0" presId="urn:microsoft.com/office/officeart/2005/8/layout/chevron2"/>
    <dgm:cxn modelId="{25096BDC-9755-42A8-9660-0A132A965B9F}" type="presOf" srcId="{C0D146D2-D9F4-4992-B8C7-EABE299C388E}" destId="{D1D19230-0BE4-4422-BF21-95D098527F5D}" srcOrd="0" destOrd="0" presId="urn:microsoft.com/office/officeart/2005/8/layout/chevron2"/>
    <dgm:cxn modelId="{586C2DDE-3AA2-4076-8401-6A8E8253A18E}" type="presOf" srcId="{45F4D7E5-5A32-40EF-BF03-E0507EB48485}" destId="{58E7B5CA-B40E-4725-8073-2BEFFAC39C7C}" srcOrd="0" destOrd="0" presId="urn:microsoft.com/office/officeart/2005/8/layout/chevron2"/>
    <dgm:cxn modelId="{C14EEAEA-0732-44B5-8C98-1D7A2B164285}" srcId="{818430FC-78DF-42F1-BA8A-CB646CA5F7DF}" destId="{BA9EC93A-6185-4F2F-B6F2-4FFDC8ED217B}" srcOrd="8" destOrd="0" parTransId="{0D7017FA-AA35-4080-A521-49933C23724C}" sibTransId="{430A200F-372B-476B-BD17-188DDFC7C874}"/>
    <dgm:cxn modelId="{F78CDBF3-B368-40F2-88F8-5854C9226ECA}" type="presOf" srcId="{818430FC-78DF-42F1-BA8A-CB646CA5F7DF}" destId="{5B09FE33-9E1A-4381-A484-1118C0AD6E5F}" srcOrd="0" destOrd="0" presId="urn:microsoft.com/office/officeart/2005/8/layout/chevron2"/>
    <dgm:cxn modelId="{EDA6327C-847C-4155-8507-9C40980B195F}" type="presParOf" srcId="{5B09FE33-9E1A-4381-A484-1118C0AD6E5F}" destId="{27DF0638-A215-405B-A8EB-C39DEB189A52}" srcOrd="0" destOrd="0" presId="urn:microsoft.com/office/officeart/2005/8/layout/chevron2"/>
    <dgm:cxn modelId="{80C12042-07A5-4944-8AC3-64762CD5CE93}" type="presParOf" srcId="{27DF0638-A215-405B-A8EB-C39DEB189A52}" destId="{A9D2F609-8276-4C14-B61C-6AFEE1BFD1A4}" srcOrd="0" destOrd="0" presId="urn:microsoft.com/office/officeart/2005/8/layout/chevron2"/>
    <dgm:cxn modelId="{9E4CDE6B-01EA-4E21-AFF5-41CC9A578875}" type="presParOf" srcId="{27DF0638-A215-405B-A8EB-C39DEB189A52}" destId="{59ADD59B-BFCD-456F-852B-BCCBE2EFF653}" srcOrd="1" destOrd="0" presId="urn:microsoft.com/office/officeart/2005/8/layout/chevron2"/>
    <dgm:cxn modelId="{3C6688BD-BC6B-4149-BFAA-0F212F7B36DF}" type="presParOf" srcId="{5B09FE33-9E1A-4381-A484-1118C0AD6E5F}" destId="{6A4459F6-7AA0-40F8-A7A7-B1B26516B1F5}" srcOrd="1" destOrd="0" presId="urn:microsoft.com/office/officeart/2005/8/layout/chevron2"/>
    <dgm:cxn modelId="{ACBF3466-1FC3-4B5E-A334-96CF74F08AD8}" type="presParOf" srcId="{5B09FE33-9E1A-4381-A484-1118C0AD6E5F}" destId="{1006E942-215F-4905-9C21-FDCCCF3699F9}" srcOrd="2" destOrd="0" presId="urn:microsoft.com/office/officeart/2005/8/layout/chevron2"/>
    <dgm:cxn modelId="{60B331C1-A1A2-4C5D-8A69-BD3C2BC70D24}" type="presParOf" srcId="{1006E942-215F-4905-9C21-FDCCCF3699F9}" destId="{BCE23123-C645-4BFB-B2B3-4101B6B6EA48}" srcOrd="0" destOrd="0" presId="urn:microsoft.com/office/officeart/2005/8/layout/chevron2"/>
    <dgm:cxn modelId="{0BF11F49-69E1-4B4B-95F2-507DAA19C894}" type="presParOf" srcId="{1006E942-215F-4905-9C21-FDCCCF3699F9}" destId="{3EFE565C-6D1C-409B-B2D9-24C04A290005}" srcOrd="1" destOrd="0" presId="urn:microsoft.com/office/officeart/2005/8/layout/chevron2"/>
    <dgm:cxn modelId="{284600F8-84CB-4DC9-A451-EFAAD36529F2}" type="presParOf" srcId="{5B09FE33-9E1A-4381-A484-1118C0AD6E5F}" destId="{E557D021-2961-4812-B692-CA78360118D4}" srcOrd="3" destOrd="0" presId="urn:microsoft.com/office/officeart/2005/8/layout/chevron2"/>
    <dgm:cxn modelId="{93E0728F-E5B0-44D2-B169-F97A755B4152}" type="presParOf" srcId="{5B09FE33-9E1A-4381-A484-1118C0AD6E5F}" destId="{8385D8A3-5DC7-468B-B5ED-9C09E795ABDC}" srcOrd="4" destOrd="0" presId="urn:microsoft.com/office/officeart/2005/8/layout/chevron2"/>
    <dgm:cxn modelId="{534C05B9-13EE-421D-B034-F1D3281C86BE}" type="presParOf" srcId="{8385D8A3-5DC7-468B-B5ED-9C09E795ABDC}" destId="{3F15A227-B0D1-423A-8756-DBE15E317F1C}" srcOrd="0" destOrd="0" presId="urn:microsoft.com/office/officeart/2005/8/layout/chevron2"/>
    <dgm:cxn modelId="{C61FA42A-4205-4656-ABD8-0FA3ADE44581}" type="presParOf" srcId="{8385D8A3-5DC7-468B-B5ED-9C09E795ABDC}" destId="{A88F57D3-24B2-4BB0-897D-2D479A083E17}" srcOrd="1" destOrd="0" presId="urn:microsoft.com/office/officeart/2005/8/layout/chevron2"/>
    <dgm:cxn modelId="{86E5EA73-E0DB-4316-B57B-A360B5B0664A}" type="presParOf" srcId="{5B09FE33-9E1A-4381-A484-1118C0AD6E5F}" destId="{F7DB8985-2889-4C28-B073-5AD904DEF676}" srcOrd="5" destOrd="0" presId="urn:microsoft.com/office/officeart/2005/8/layout/chevron2"/>
    <dgm:cxn modelId="{CA0B88C7-929B-4C07-911B-34B326B0E965}" type="presParOf" srcId="{5B09FE33-9E1A-4381-A484-1118C0AD6E5F}" destId="{600B0625-FB64-4521-B5B9-AA1F1E7AC1EC}" srcOrd="6" destOrd="0" presId="urn:microsoft.com/office/officeart/2005/8/layout/chevron2"/>
    <dgm:cxn modelId="{6D7DB281-C2E1-485E-9F24-CDAED9CD9E5A}" type="presParOf" srcId="{600B0625-FB64-4521-B5B9-AA1F1E7AC1EC}" destId="{34BC159A-443F-4792-9A17-D786620211C7}" srcOrd="0" destOrd="0" presId="urn:microsoft.com/office/officeart/2005/8/layout/chevron2"/>
    <dgm:cxn modelId="{53930ECF-8619-42AA-8A98-0083CE8685F2}" type="presParOf" srcId="{600B0625-FB64-4521-B5B9-AA1F1E7AC1EC}" destId="{54A395F8-C4AF-400F-AA72-46DB65D734B7}" srcOrd="1" destOrd="0" presId="urn:microsoft.com/office/officeart/2005/8/layout/chevron2"/>
    <dgm:cxn modelId="{BE0A3604-B54E-4A96-A73B-919F84C3F946}" type="presParOf" srcId="{5B09FE33-9E1A-4381-A484-1118C0AD6E5F}" destId="{6E7DBA08-527F-408D-BA63-F663CBB38FA6}" srcOrd="7" destOrd="0" presId="urn:microsoft.com/office/officeart/2005/8/layout/chevron2"/>
    <dgm:cxn modelId="{C47C7B0E-C05B-461E-A826-BE412594DD18}" type="presParOf" srcId="{5B09FE33-9E1A-4381-A484-1118C0AD6E5F}" destId="{FE0B1D22-76FE-461B-9A3F-25724C04CF42}" srcOrd="8" destOrd="0" presId="urn:microsoft.com/office/officeart/2005/8/layout/chevron2"/>
    <dgm:cxn modelId="{C1E55A72-9BAE-4653-B50D-B8F59C55F04C}" type="presParOf" srcId="{FE0B1D22-76FE-461B-9A3F-25724C04CF42}" destId="{CDCFD15E-F34F-4FE0-89C4-7A9B68C4A859}" srcOrd="0" destOrd="0" presId="urn:microsoft.com/office/officeart/2005/8/layout/chevron2"/>
    <dgm:cxn modelId="{90E72ABD-8249-4167-B37B-BACF46918B1F}" type="presParOf" srcId="{FE0B1D22-76FE-461B-9A3F-25724C04CF42}" destId="{55375030-E41E-423A-A264-95DC77C1DBF8}" srcOrd="1" destOrd="0" presId="urn:microsoft.com/office/officeart/2005/8/layout/chevron2"/>
    <dgm:cxn modelId="{5FA497AE-70AB-4EE6-BB4B-B162561D10CE}" type="presParOf" srcId="{5B09FE33-9E1A-4381-A484-1118C0AD6E5F}" destId="{FA7C4BD7-5C48-4C6B-80D6-B7939EE9B5B5}" srcOrd="9" destOrd="0" presId="urn:microsoft.com/office/officeart/2005/8/layout/chevron2"/>
    <dgm:cxn modelId="{D98D28A1-2CD0-4C45-92A3-5431D54461B9}" type="presParOf" srcId="{5B09FE33-9E1A-4381-A484-1118C0AD6E5F}" destId="{F5649372-BFEE-467A-9A0C-93A789AF074A}" srcOrd="10" destOrd="0" presId="urn:microsoft.com/office/officeart/2005/8/layout/chevron2"/>
    <dgm:cxn modelId="{BACB76DE-AE81-4EB8-BAF1-93EE1FCF8D0B}" type="presParOf" srcId="{F5649372-BFEE-467A-9A0C-93A789AF074A}" destId="{D1D19230-0BE4-4422-BF21-95D098527F5D}" srcOrd="0" destOrd="0" presId="urn:microsoft.com/office/officeart/2005/8/layout/chevron2"/>
    <dgm:cxn modelId="{87213FB3-2EAE-4C16-B991-F7D59EBD297A}" type="presParOf" srcId="{F5649372-BFEE-467A-9A0C-93A789AF074A}" destId="{96C7A897-06EA-425E-A6A7-9B8C8C857A25}" srcOrd="1" destOrd="0" presId="urn:microsoft.com/office/officeart/2005/8/layout/chevron2"/>
    <dgm:cxn modelId="{06401C48-0E6A-479C-B269-DFEFADB00E23}" type="presParOf" srcId="{5B09FE33-9E1A-4381-A484-1118C0AD6E5F}" destId="{95EB2A92-4648-4CF2-BF4E-BA3B5CA65922}" srcOrd="11" destOrd="0" presId="urn:microsoft.com/office/officeart/2005/8/layout/chevron2"/>
    <dgm:cxn modelId="{3183622C-0C79-41FD-9702-815A1C58C541}" type="presParOf" srcId="{5B09FE33-9E1A-4381-A484-1118C0AD6E5F}" destId="{FC279232-4844-4A4C-BE4F-76696740CC8B}" srcOrd="12" destOrd="0" presId="urn:microsoft.com/office/officeart/2005/8/layout/chevron2"/>
    <dgm:cxn modelId="{57DD6AB2-2D96-423F-A938-3CA1B134B46A}" type="presParOf" srcId="{FC279232-4844-4A4C-BE4F-76696740CC8B}" destId="{1D7A83E6-96BC-4BD5-9D59-193B1B0DC6E5}" srcOrd="0" destOrd="0" presId="urn:microsoft.com/office/officeart/2005/8/layout/chevron2"/>
    <dgm:cxn modelId="{BB453580-00DB-438F-98E9-E973C7E743D0}" type="presParOf" srcId="{FC279232-4844-4A4C-BE4F-76696740CC8B}" destId="{F6CDE5F9-21C1-48BC-B996-3424614D9A1C}" srcOrd="1" destOrd="0" presId="urn:microsoft.com/office/officeart/2005/8/layout/chevron2"/>
    <dgm:cxn modelId="{7935A5BB-A840-4B26-AE49-1242964BAA71}" type="presParOf" srcId="{5B09FE33-9E1A-4381-A484-1118C0AD6E5F}" destId="{2BC44D95-9084-44DC-8F97-46F4C1F0CE2B}" srcOrd="13" destOrd="0" presId="urn:microsoft.com/office/officeart/2005/8/layout/chevron2"/>
    <dgm:cxn modelId="{FA539F4F-30AF-4DFA-B408-A1340EBD3421}" type="presParOf" srcId="{5B09FE33-9E1A-4381-A484-1118C0AD6E5F}" destId="{A7AF10B7-DDE6-4A32-B310-9F885CFCAB60}" srcOrd="14" destOrd="0" presId="urn:microsoft.com/office/officeart/2005/8/layout/chevron2"/>
    <dgm:cxn modelId="{A48ADB97-FCD4-4399-A062-DCE9F418D457}" type="presParOf" srcId="{A7AF10B7-DDE6-4A32-B310-9F885CFCAB60}" destId="{E255A384-919D-424A-AC78-1C594331DE4A}" srcOrd="0" destOrd="0" presId="urn:microsoft.com/office/officeart/2005/8/layout/chevron2"/>
    <dgm:cxn modelId="{BD6B1706-CBA7-4326-9A6E-CDF3430A7364}" type="presParOf" srcId="{A7AF10B7-DDE6-4A32-B310-9F885CFCAB60}" destId="{4E112047-7F25-408B-B712-BAB14DF10E76}" srcOrd="1" destOrd="0" presId="urn:microsoft.com/office/officeart/2005/8/layout/chevron2"/>
    <dgm:cxn modelId="{C226E816-B20F-4325-B840-DCE561CABCAD}" type="presParOf" srcId="{5B09FE33-9E1A-4381-A484-1118C0AD6E5F}" destId="{729EB415-75DA-4193-9124-AB18D89B9DBF}" srcOrd="15" destOrd="0" presId="urn:microsoft.com/office/officeart/2005/8/layout/chevron2"/>
    <dgm:cxn modelId="{B6876B6F-1D27-456F-816E-4A144CF3174E}" type="presParOf" srcId="{5B09FE33-9E1A-4381-A484-1118C0AD6E5F}" destId="{972AEE4B-F700-4D4E-AF22-95FBB925D3EB}" srcOrd="16" destOrd="0" presId="urn:microsoft.com/office/officeart/2005/8/layout/chevron2"/>
    <dgm:cxn modelId="{22DF7F74-F741-46DB-AD73-1FBC24F3F864}" type="presParOf" srcId="{972AEE4B-F700-4D4E-AF22-95FBB925D3EB}" destId="{5ACBF545-FBC9-4BF9-8854-14FE4AFAD161}" srcOrd="0" destOrd="0" presId="urn:microsoft.com/office/officeart/2005/8/layout/chevron2"/>
    <dgm:cxn modelId="{FB9B87CB-7F72-41CE-9E4A-037662769DE9}" type="presParOf" srcId="{972AEE4B-F700-4D4E-AF22-95FBB925D3EB}" destId="{58E7B5CA-B40E-4725-8073-2BEFFAC39C7C}" srcOrd="1" destOrd="0" presId="urn:microsoft.com/office/officeart/2005/8/layout/chevron2"/>
    <dgm:cxn modelId="{5EDC4557-FAC5-41D2-BAEA-28888CD3A149}" type="presParOf" srcId="{5B09FE33-9E1A-4381-A484-1118C0AD6E5F}" destId="{8635AB70-5752-434C-9C5E-B5B142941607}" srcOrd="17" destOrd="0" presId="urn:microsoft.com/office/officeart/2005/8/layout/chevron2"/>
    <dgm:cxn modelId="{FFBCF7D1-C9C8-4F2B-A6DF-275A5AC0BE8A}" type="presParOf" srcId="{5B09FE33-9E1A-4381-A484-1118C0AD6E5F}" destId="{6FB35BBA-76E7-4C3B-84EC-15208E4D475B}" srcOrd="18" destOrd="0" presId="urn:microsoft.com/office/officeart/2005/8/layout/chevron2"/>
    <dgm:cxn modelId="{8EEB6881-81F4-4FD0-AAA2-3352D8E9CBAC}" type="presParOf" srcId="{6FB35BBA-76E7-4C3B-84EC-15208E4D475B}" destId="{D92D2FF0-55D6-4783-8872-761F03619E0F}" srcOrd="0" destOrd="0" presId="urn:microsoft.com/office/officeart/2005/8/layout/chevron2"/>
    <dgm:cxn modelId="{56AFDCC3-720F-4B5D-A4EF-4B534A9A2B36}" type="presParOf" srcId="{6FB35BBA-76E7-4C3B-84EC-15208E4D475B}" destId="{743076ED-4031-4AEF-9CBC-9DBD13BFEAD1}" srcOrd="1" destOrd="0" presId="urn:microsoft.com/office/officeart/2005/8/layout/chevron2"/>
    <dgm:cxn modelId="{F2A229DB-64AD-4A17-9D9A-6D3C1A7A470D}" type="presParOf" srcId="{5B09FE33-9E1A-4381-A484-1118C0AD6E5F}" destId="{D34D9F72-4E60-4962-848E-EFAFEFC61383}" srcOrd="19" destOrd="0" presId="urn:microsoft.com/office/officeart/2005/8/layout/chevron2"/>
    <dgm:cxn modelId="{C833910F-80B1-430F-A4A2-72420BDA3443}" type="presParOf" srcId="{5B09FE33-9E1A-4381-A484-1118C0AD6E5F}" destId="{652A550A-A4C8-459B-B290-A7B2F51575F1}" srcOrd="20" destOrd="0" presId="urn:microsoft.com/office/officeart/2005/8/layout/chevron2"/>
    <dgm:cxn modelId="{31DC2556-0ED3-4949-B919-D8B9C4C0DC32}" type="presParOf" srcId="{652A550A-A4C8-459B-B290-A7B2F51575F1}" destId="{C76ED7B1-BE3D-44C8-875C-0B842A28999C}" srcOrd="0" destOrd="0" presId="urn:microsoft.com/office/officeart/2005/8/layout/chevron2"/>
    <dgm:cxn modelId="{B6D22A47-5FEE-41CE-96A1-E3AB81C077DF}" type="presParOf" srcId="{652A550A-A4C8-459B-B290-A7B2F51575F1}" destId="{FD51ADE2-6BE5-41A1-AAF2-5858CC13C0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2F609-8276-4C14-B61C-6AFEE1BFD1A4}">
      <dsp:nvSpPr>
        <dsp:cNvPr id="0" name=""/>
        <dsp:cNvSpPr/>
      </dsp:nvSpPr>
      <dsp:spPr>
        <a:xfrm rot="5400000">
          <a:off x="-63309" y="27713"/>
          <a:ext cx="569051" cy="530683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36 027</a:t>
          </a:r>
          <a:r>
            <a:rPr lang="ru-RU" sz="14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-44124" y="273871"/>
        <a:ext cx="530683" cy="38368"/>
      </dsp:txXfrm>
    </dsp:sp>
    <dsp:sp modelId="{59ADD59B-BFCD-456F-852B-BCCBE2EFF653}">
      <dsp:nvSpPr>
        <dsp:cNvPr id="0" name=""/>
        <dsp:cNvSpPr/>
      </dsp:nvSpPr>
      <dsp:spPr>
        <a:xfrm rot="5400000">
          <a:off x="4201050" y="-3753548"/>
          <a:ext cx="370078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участка тепловых сетей по ул. Бабушкина от котельной "Центральная" до тепловой камеры №5 г. Слюдянка</a:t>
          </a:r>
        </a:p>
      </dsp:txBody>
      <dsp:txXfrm rot="-5400000">
        <a:off x="420384" y="45184"/>
        <a:ext cx="7913344" cy="333946"/>
      </dsp:txXfrm>
    </dsp:sp>
    <dsp:sp modelId="{BCE23123-C645-4BFB-B2B3-4101B6B6EA48}">
      <dsp:nvSpPr>
        <dsp:cNvPr id="0" name=""/>
        <dsp:cNvSpPr/>
      </dsp:nvSpPr>
      <dsp:spPr>
        <a:xfrm rot="5400000">
          <a:off x="-75058" y="595903"/>
          <a:ext cx="569051" cy="507185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2">
              <a:hueOff val="-1440000"/>
              <a:satOff val="-5000"/>
              <a:lumOff val="6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3 195</a:t>
          </a:r>
        </a:p>
      </dsp:txBody>
      <dsp:txXfrm rot="-5400000">
        <a:off x="-44124" y="818563"/>
        <a:ext cx="507185" cy="61866"/>
      </dsp:txXfrm>
    </dsp:sp>
    <dsp:sp modelId="{3EFE565C-6D1C-409B-B2D9-24C04A290005}">
      <dsp:nvSpPr>
        <dsp:cNvPr id="0" name=""/>
        <dsp:cNvSpPr/>
      </dsp:nvSpPr>
      <dsp:spPr>
        <a:xfrm rot="5400000">
          <a:off x="4149943" y="-3176135"/>
          <a:ext cx="448794" cy="7852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"/>
              <a:satOff val="-5000"/>
              <a:lumOff val="6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инженерных сетей, приобретение материалов для капитального ремонта объектов коммунальной инфраструктуры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8292" y="547424"/>
        <a:ext cx="7830188" cy="404978"/>
      </dsp:txXfrm>
    </dsp:sp>
    <dsp:sp modelId="{3F15A227-B0D1-423A-8756-DBE15E317F1C}">
      <dsp:nvSpPr>
        <dsp:cNvPr id="0" name=""/>
        <dsp:cNvSpPr/>
      </dsp:nvSpPr>
      <dsp:spPr>
        <a:xfrm rot="5400000">
          <a:off x="-75058" y="1172202"/>
          <a:ext cx="569051" cy="507185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3 891</a:t>
          </a:r>
        </a:p>
      </dsp:txBody>
      <dsp:txXfrm rot="-5400000">
        <a:off x="-44124" y="1394862"/>
        <a:ext cx="507185" cy="61866"/>
      </dsp:txXfrm>
    </dsp:sp>
    <dsp:sp modelId="{A88F57D3-24B2-4BB0-897D-2D479A083E17}">
      <dsp:nvSpPr>
        <dsp:cNvPr id="0" name=""/>
        <dsp:cNvSpPr/>
      </dsp:nvSpPr>
      <dsp:spPr>
        <a:xfrm rot="5400000">
          <a:off x="4130086" y="-2642578"/>
          <a:ext cx="488508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молодые семьи улучшили жилищные  условия в результате реализации мероприятий подпрограммы </a:t>
          </a:r>
          <a:r>
            <a:rPr lang="ru-RU" sz="1550" b="1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«Молодым семьям - доступное жилье» на 2019-2025 гг.</a:t>
          </a:r>
          <a:endParaRPr lang="ru-RU" sz="15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8636" y="1102719"/>
        <a:ext cx="7907563" cy="440814"/>
      </dsp:txXfrm>
    </dsp:sp>
    <dsp:sp modelId="{34BC159A-443F-4792-9A17-D786620211C7}">
      <dsp:nvSpPr>
        <dsp:cNvPr id="0" name=""/>
        <dsp:cNvSpPr/>
      </dsp:nvSpPr>
      <dsp:spPr>
        <a:xfrm rot="5400000">
          <a:off x="-73166" y="1687296"/>
          <a:ext cx="569051" cy="510969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2">
              <a:hueOff val="-4320000"/>
              <a:satOff val="-15001"/>
              <a:lumOff val="18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3 300</a:t>
          </a:r>
        </a:p>
      </dsp:txBody>
      <dsp:txXfrm rot="-5400000">
        <a:off x="-44124" y="1913740"/>
        <a:ext cx="510969" cy="58082"/>
      </dsp:txXfrm>
    </dsp:sp>
    <dsp:sp modelId="{54A395F8-C4AF-400F-AA72-46DB65D734B7}">
      <dsp:nvSpPr>
        <dsp:cNvPr id="0" name=""/>
        <dsp:cNvSpPr/>
      </dsp:nvSpPr>
      <dsp:spPr>
        <a:xfrm rot="5400000">
          <a:off x="4191290" y="-2122507"/>
          <a:ext cx="369883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320000"/>
              <a:satOff val="-15001"/>
              <a:lumOff val="18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 из ветхого аварийного фонда в Слюдянском муниципальном образовании (1 квартира)</a:t>
          </a:r>
        </a:p>
      </dsp:txBody>
      <dsp:txXfrm rot="-5400000">
        <a:off x="410527" y="1676312"/>
        <a:ext cx="7913354" cy="333771"/>
      </dsp:txXfrm>
    </dsp:sp>
    <dsp:sp modelId="{CDCFD15E-F34F-4FE0-89C4-7A9B68C4A859}">
      <dsp:nvSpPr>
        <dsp:cNvPr id="0" name=""/>
        <dsp:cNvSpPr/>
      </dsp:nvSpPr>
      <dsp:spPr>
        <a:xfrm rot="5400000">
          <a:off x="-52038" y="2183155"/>
          <a:ext cx="569051" cy="55322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2 989</a:t>
          </a:r>
        </a:p>
      </dsp:txBody>
      <dsp:txXfrm rot="-5400000">
        <a:off x="-44124" y="2451855"/>
        <a:ext cx="553225" cy="15826"/>
      </dsp:txXfrm>
    </dsp:sp>
    <dsp:sp modelId="{55375030-E41E-423A-A264-95DC77C1DBF8}">
      <dsp:nvSpPr>
        <dsp:cNvPr id="0" name=""/>
        <dsp:cNvSpPr/>
      </dsp:nvSpPr>
      <dsp:spPr>
        <a:xfrm rot="5400000">
          <a:off x="4212418" y="-1577329"/>
          <a:ext cx="369883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Ямочный ремонт дорожного полотна, разметка автомобильных дорог в границах Слюдянского городского поселения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1655" y="2221490"/>
        <a:ext cx="7913354" cy="333771"/>
      </dsp:txXfrm>
    </dsp:sp>
    <dsp:sp modelId="{D1D19230-0BE4-4422-BF21-95D098527F5D}">
      <dsp:nvSpPr>
        <dsp:cNvPr id="0" name=""/>
        <dsp:cNvSpPr/>
      </dsp:nvSpPr>
      <dsp:spPr>
        <a:xfrm rot="5400000">
          <a:off x="-73967" y="2722069"/>
          <a:ext cx="569051" cy="509368"/>
        </a:xfrm>
        <a:prstGeom prst="chevron">
          <a:avLst/>
        </a:prstGeom>
        <a:solidFill>
          <a:srgbClr val="66FF33"/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11 883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44125" y="2946911"/>
        <a:ext cx="509368" cy="59683"/>
      </dsp:txXfrm>
    </dsp:sp>
    <dsp:sp modelId="{96C7A897-06EA-425E-A6A7-9B8C8C857A25}">
      <dsp:nvSpPr>
        <dsp:cNvPr id="0" name=""/>
        <dsp:cNvSpPr/>
      </dsp:nvSpPr>
      <dsp:spPr>
        <a:xfrm rot="5400000">
          <a:off x="4275506" y="-1088535"/>
          <a:ext cx="199851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пяти инициативных проектов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9727" y="2787000"/>
        <a:ext cx="7921654" cy="180339"/>
      </dsp:txXfrm>
    </dsp:sp>
    <dsp:sp modelId="{1D7A83E6-96BC-4BD5-9D59-193B1B0DC6E5}">
      <dsp:nvSpPr>
        <dsp:cNvPr id="0" name=""/>
        <dsp:cNvSpPr/>
      </dsp:nvSpPr>
      <dsp:spPr>
        <a:xfrm rot="5400000">
          <a:off x="-57533" y="3222622"/>
          <a:ext cx="569051" cy="542235"/>
        </a:xfrm>
        <a:prstGeom prst="chevron">
          <a:avLst/>
        </a:prstGeom>
        <a:solidFill>
          <a:srgbClr val="D60093"/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7 635</a:t>
          </a:r>
        </a:p>
      </dsp:txBody>
      <dsp:txXfrm rot="-5400000">
        <a:off x="-44124" y="3480332"/>
        <a:ext cx="542235" cy="26816"/>
      </dsp:txXfrm>
    </dsp:sp>
    <dsp:sp modelId="{F6CDE5F9-21C1-48BC-B996-3424614D9A1C}">
      <dsp:nvSpPr>
        <dsp:cNvPr id="0" name=""/>
        <dsp:cNvSpPr/>
      </dsp:nvSpPr>
      <dsp:spPr>
        <a:xfrm rot="5400000">
          <a:off x="4206923" y="-532328"/>
          <a:ext cx="369883" cy="7852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народные инициативы</a:t>
          </a:r>
        </a:p>
      </dsp:txBody>
      <dsp:txXfrm rot="-5400000">
        <a:off x="465380" y="3227271"/>
        <a:ext cx="7834913" cy="333771"/>
      </dsp:txXfrm>
    </dsp:sp>
    <dsp:sp modelId="{E255A384-919D-424A-AC78-1C594331DE4A}">
      <dsp:nvSpPr>
        <dsp:cNvPr id="0" name=""/>
        <dsp:cNvSpPr/>
      </dsp:nvSpPr>
      <dsp:spPr>
        <a:xfrm rot="5400000">
          <a:off x="-85174" y="3767249"/>
          <a:ext cx="569051" cy="486953"/>
        </a:xfrm>
        <a:prstGeom prst="chevron">
          <a:avLst/>
        </a:prstGeom>
        <a:gradFill rotWithShape="0">
          <a:gsLst>
            <a:gs pos="0">
              <a:srgbClr val="FFFF00"/>
            </a:gs>
            <a:gs pos="80000">
              <a:srgbClr val="FFFF00"/>
            </a:gs>
            <a:gs pos="9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0080000"/>
              <a:satOff val="-35002"/>
              <a:lumOff val="42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3 973</a:t>
          </a:r>
        </a:p>
      </dsp:txBody>
      <dsp:txXfrm rot="-5400000">
        <a:off x="-44124" y="3969677"/>
        <a:ext cx="486953" cy="82098"/>
      </dsp:txXfrm>
    </dsp:sp>
    <dsp:sp modelId="{4E112047-7F25-408B-B712-BAB14DF10E76}">
      <dsp:nvSpPr>
        <dsp:cNvPr id="0" name=""/>
        <dsp:cNvSpPr/>
      </dsp:nvSpPr>
      <dsp:spPr>
        <a:xfrm rot="5400000">
          <a:off x="4179283" y="-54563"/>
          <a:ext cx="369883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80000"/>
              <a:satOff val="-35002"/>
              <a:lumOff val="42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культурно-массовых и спортивных мероприятий для жителей и гостей города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8520" y="3744256"/>
        <a:ext cx="7913354" cy="333771"/>
      </dsp:txXfrm>
    </dsp:sp>
    <dsp:sp modelId="{5ACBF545-FBC9-4BF9-8854-14FE4AFAD161}">
      <dsp:nvSpPr>
        <dsp:cNvPr id="0" name=""/>
        <dsp:cNvSpPr/>
      </dsp:nvSpPr>
      <dsp:spPr>
        <a:xfrm rot="5400000">
          <a:off x="-86897" y="4285958"/>
          <a:ext cx="569051" cy="483508"/>
        </a:xfrm>
        <a:prstGeom prst="chevron">
          <a:avLst/>
        </a:prstGeom>
        <a:solidFill>
          <a:srgbClr val="FF99FF"/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7 137</a:t>
          </a:r>
        </a:p>
      </dsp:txBody>
      <dsp:txXfrm rot="-5400000">
        <a:off x="-44125" y="4484940"/>
        <a:ext cx="483508" cy="85543"/>
      </dsp:txXfrm>
    </dsp:sp>
    <dsp:sp modelId="{58E7B5CA-B40E-4725-8073-2BEFFAC39C7C}">
      <dsp:nvSpPr>
        <dsp:cNvPr id="0" name=""/>
        <dsp:cNvSpPr/>
      </dsp:nvSpPr>
      <dsp:spPr>
        <a:xfrm rot="5400000">
          <a:off x="4177560" y="462423"/>
          <a:ext cx="369883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парка «Перевал»</a:t>
          </a:r>
        </a:p>
      </dsp:txBody>
      <dsp:txXfrm rot="-5400000">
        <a:off x="396797" y="4261242"/>
        <a:ext cx="7913354" cy="333771"/>
      </dsp:txXfrm>
    </dsp:sp>
    <dsp:sp modelId="{D92D2FF0-55D6-4783-8872-761F03619E0F}">
      <dsp:nvSpPr>
        <dsp:cNvPr id="0" name=""/>
        <dsp:cNvSpPr/>
      </dsp:nvSpPr>
      <dsp:spPr>
        <a:xfrm rot="5400000">
          <a:off x="-80794" y="4796842"/>
          <a:ext cx="569051" cy="495713"/>
        </a:xfrm>
        <a:prstGeom prst="chevron">
          <a:avLst/>
        </a:prstGeom>
        <a:solidFill>
          <a:srgbClr val="9966FF"/>
        </a:solidFill>
        <a:ln w="9525" cap="flat" cmpd="sng" algn="ctr">
          <a:solidFill>
            <a:schemeClr val="accent2">
              <a:hueOff val="-12960000"/>
              <a:satOff val="-45003"/>
              <a:lumOff val="54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2 995</a:t>
          </a:r>
        </a:p>
      </dsp:txBody>
      <dsp:txXfrm rot="-5400000">
        <a:off x="-44124" y="5008030"/>
        <a:ext cx="495713" cy="73338"/>
      </dsp:txXfrm>
    </dsp:sp>
    <dsp:sp modelId="{743076ED-4031-4AEF-9CBC-9DBD13BFEAD1}">
      <dsp:nvSpPr>
        <dsp:cNvPr id="0" name=""/>
        <dsp:cNvSpPr/>
      </dsp:nvSpPr>
      <dsp:spPr>
        <a:xfrm rot="5400000">
          <a:off x="4183662" y="979409"/>
          <a:ext cx="369883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960000"/>
              <a:satOff val="-45003"/>
              <a:lumOff val="54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Озеленение в границах Слюдянского городского поселения</a:t>
          </a:r>
        </a:p>
      </dsp:txBody>
      <dsp:txXfrm rot="-5400000">
        <a:off x="402899" y="4778228"/>
        <a:ext cx="7913354" cy="333771"/>
      </dsp:txXfrm>
    </dsp:sp>
    <dsp:sp modelId="{C76ED7B1-BE3D-44C8-875C-0B842A28999C}">
      <dsp:nvSpPr>
        <dsp:cNvPr id="0" name=""/>
        <dsp:cNvSpPr/>
      </dsp:nvSpPr>
      <dsp:spPr>
        <a:xfrm rot="5400000">
          <a:off x="-41232" y="5274265"/>
          <a:ext cx="569051" cy="574838"/>
        </a:xfrm>
        <a:prstGeom prst="chevron">
          <a:avLst/>
        </a:prstGeom>
        <a:solidFill>
          <a:srgbClr val="0066FF"/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2 912</a:t>
          </a:r>
        </a:p>
      </dsp:txBody>
      <dsp:txXfrm rot="-5400000">
        <a:off x="-44125" y="5277158"/>
        <a:ext cx="574838" cy="569051"/>
      </dsp:txXfrm>
    </dsp:sp>
    <dsp:sp modelId="{FD51ADE2-6BE5-41A1-AAF2-5858CC13C01D}">
      <dsp:nvSpPr>
        <dsp:cNvPr id="0" name=""/>
        <dsp:cNvSpPr/>
      </dsp:nvSpPr>
      <dsp:spPr>
        <a:xfrm rot="5400000">
          <a:off x="4223225" y="1496395"/>
          <a:ext cx="369883" cy="79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универсальной спортивной площадки в п. Сухой Ручей</a:t>
          </a:r>
        </a:p>
      </dsp:txBody>
      <dsp:txXfrm rot="-5400000">
        <a:off x="442462" y="5295214"/>
        <a:ext cx="7913354" cy="33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69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51D2B6-022A-4814-A7F5-648CE3748979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451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69" y="9428451"/>
            <a:ext cx="2945984" cy="496574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5AD657-3708-48F9-BC9D-9B07AC24F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19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69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E768E2-818A-4C1D-8E1F-D51BE69EE127}" type="datetimeFigureOut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93" y="4714226"/>
            <a:ext cx="5437491" cy="4467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69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E21D15-3A08-49E0-B75E-A9DE0B6EF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37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E21D15-3A08-49E0-B75E-A9DE0B6EFA0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6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A8C4-54DC-489D-9044-0C4C8D835F4D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0DF0-EEA2-48B8-B44F-7EA90EE93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989717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3CE-57EA-496B-880F-9C52DEC40604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1CFE-24E6-45F0-A2C5-1C6D88E70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38007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02F2-33D3-4A99-A5CF-4B8FB984A6C3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0E4E-33D0-49E3-A3C9-BB539EDA2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12997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8A82-93D3-43B1-A14C-332E765FD996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3D38-E629-4863-A9CE-876C0AA49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2044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F13F-7BE0-4E4E-BD1E-B752DC3128F0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41B0-21CB-4191-BE8D-482C143B7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13457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/>
          <a:lstStyle>
            <a:lvl1pPr hangingPunct="0">
              <a:buNone/>
              <a:defRPr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D3C4-E6EE-480F-BE3C-6762273C8A53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F388-22BA-45EB-8FE4-E9AB75BCE2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87096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71A3-27EC-45F0-820D-20D929388C56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1AE0-20F9-4660-9462-62C7DE8F2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19608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3449-0A58-4B7A-87AB-7A751236331A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E828-C934-402F-AC9A-8DBA1CAE5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763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5442-1918-4EC3-BA15-9548B3140E15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AF16-915C-4E0C-B9F0-DB8D2C08C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04433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61E8-A5A5-4E72-9B61-13EBEBEDD2CF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4360-9C6A-4050-B28C-CFA406B01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45829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6DEE-BEBD-494F-9EC9-819E156FD5F1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7376-691D-422C-BE01-04D3AC428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3502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FA39-F806-4FE2-B01A-CD5B8B15824F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34F7-AAA2-4A5C-BAD2-0DB646F4A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29826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4F3D-A68F-4536-B597-630BC397F7AD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0EC3-E95F-4A7E-AF9D-ABB654E5C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70878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BAFE-AE4E-41DF-9126-92D0FD13B6EF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07B1-C7C5-4C4F-81CD-0EF326B4D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513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99000">
              <a:srgbClr val="9CBAF5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546A73-910E-4F30-93E6-4D12D7B5A774}" type="datetime1">
              <a:rPr lang="ru-RU"/>
              <a:pPr>
                <a:defRPr/>
              </a:pPr>
              <a:t>16.04.2026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FF24272-88AE-4B23-8BF7-2C3775070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CBE96F-2055-469D-8D14-BD129706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EF8565-4BA7-4DEE-A84C-1933F01A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032"/>
            <a:ext cx="9144000" cy="5752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81A528D-3CC1-4624-9CD5-3EF59DC9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0"/>
            <a:ext cx="83412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 исполнении бюджета Слюдянского муниципального образования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1153190133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E2BA1-A7A7-42F4-9ACB-68A35CB7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основных параметров бюджета Слюдянского муниципального образования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78259E-03EE-4662-8370-ED247958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1BAE9A9-1923-4165-8907-1AAF5836A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43482"/>
              </p:ext>
            </p:extLst>
          </p:nvPr>
        </p:nvGraphicFramePr>
        <p:xfrm>
          <a:off x="827584" y="1340768"/>
          <a:ext cx="7632846" cy="4623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202945195"/>
                    </a:ext>
                  </a:extLst>
                </a:gridCol>
                <a:gridCol w="1136782">
                  <a:extLst>
                    <a:ext uri="{9D8B030D-6E8A-4147-A177-3AD203B41FA5}">
                      <a16:colId xmlns:a16="http://schemas.microsoft.com/office/drawing/2014/main" val="3569449540"/>
                    </a:ext>
                  </a:extLst>
                </a:gridCol>
                <a:gridCol w="1047952">
                  <a:extLst>
                    <a:ext uri="{9D8B030D-6E8A-4147-A177-3AD203B41FA5}">
                      <a16:colId xmlns:a16="http://schemas.microsoft.com/office/drawing/2014/main" val="341088429"/>
                    </a:ext>
                  </a:extLst>
                </a:gridCol>
                <a:gridCol w="1047952">
                  <a:extLst>
                    <a:ext uri="{9D8B030D-6E8A-4147-A177-3AD203B41FA5}">
                      <a16:colId xmlns:a16="http://schemas.microsoft.com/office/drawing/2014/main" val="1807075165"/>
                    </a:ext>
                  </a:extLst>
                </a:gridCol>
                <a:gridCol w="1047952">
                  <a:extLst>
                    <a:ext uri="{9D8B030D-6E8A-4147-A177-3AD203B41FA5}">
                      <a16:colId xmlns:a16="http://schemas.microsoft.com/office/drawing/2014/main" val="2696724338"/>
                    </a:ext>
                  </a:extLst>
                </a:gridCol>
                <a:gridCol w="1047952">
                  <a:extLst>
                    <a:ext uri="{9D8B030D-6E8A-4147-A177-3AD203B41FA5}">
                      <a16:colId xmlns:a16="http://schemas.microsoft.com/office/drawing/2014/main" val="3534134431"/>
                    </a:ext>
                  </a:extLst>
                </a:gridCol>
              </a:tblGrid>
              <a:tr h="101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факта 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56049"/>
                  </a:ext>
                </a:extLst>
              </a:tr>
              <a:tr h="74367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 marL="180000"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270 909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287 813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-27 712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82500"/>
                  </a:ext>
                </a:extLst>
              </a:tr>
              <a:tr h="338033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105 950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111 740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56882"/>
                  </a:ext>
                </a:extLst>
              </a:tr>
              <a:tr h="338033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171 732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181 863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-40 275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55644"/>
                  </a:ext>
                </a:extLst>
              </a:tr>
              <a:tr h="62777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291 051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231 651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79,6%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-38 354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64082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</a:t>
                      </a:r>
                    </a:p>
                    <a:p>
                      <a:pPr marL="180000" algn="l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11 546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79270"/>
                  </a:ext>
                </a:extLst>
              </a:tr>
              <a:tr h="75655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100%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98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56194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F7A925-008F-45B0-A7BF-6064E0BC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666CD76-EBD0-4B1F-886A-8A202D30176C}"/>
              </a:ext>
            </a:extLst>
          </p:cNvPr>
          <p:cNvSpPr txBox="1">
            <a:spLocks/>
          </p:cNvSpPr>
          <p:nvPr/>
        </p:nvSpPr>
        <p:spPr bwMode="auto">
          <a:xfrm>
            <a:off x="539552" y="0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бюджета Слюдянского муниципального образования за 2024-2025 годы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F1A32B9-401D-40C6-B5F9-2929F3427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186690"/>
              </p:ext>
            </p:extLst>
          </p:nvPr>
        </p:nvGraphicFramePr>
        <p:xfrm>
          <a:off x="827584" y="1413086"/>
          <a:ext cx="7488832" cy="530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5B0536-2238-4067-80B0-903E6B6116B5}"/>
              </a:ext>
            </a:extLst>
          </p:cNvPr>
          <p:cNvSpPr txBox="1"/>
          <p:nvPr/>
        </p:nvSpPr>
        <p:spPr>
          <a:xfrm>
            <a:off x="7881782" y="854223"/>
            <a:ext cx="869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CFC5D1-4CD0-4E4F-9FDD-086B7E51C331}"/>
              </a:ext>
            </a:extLst>
          </p:cNvPr>
          <p:cNvSpPr txBox="1"/>
          <p:nvPr/>
        </p:nvSpPr>
        <p:spPr>
          <a:xfrm>
            <a:off x="2195736" y="1299541"/>
            <a:ext cx="8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270 909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022E6-5645-49AE-8781-6A985BF5D996}"/>
              </a:ext>
            </a:extLst>
          </p:cNvPr>
          <p:cNvSpPr txBox="1"/>
          <p:nvPr/>
        </p:nvSpPr>
        <p:spPr>
          <a:xfrm>
            <a:off x="4283968" y="1309798"/>
            <a:ext cx="8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243 198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055C6C-0115-419D-AF5A-67FFAE85F6A9}"/>
              </a:ext>
            </a:extLst>
          </p:cNvPr>
          <p:cNvSpPr txBox="1"/>
          <p:nvPr/>
        </p:nvSpPr>
        <p:spPr>
          <a:xfrm>
            <a:off x="6300192" y="1299541"/>
            <a:ext cx="8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287 812</a:t>
            </a:r>
          </a:p>
        </p:txBody>
      </p:sp>
    </p:spTree>
    <p:extLst>
      <p:ext uri="{BB962C8B-B14F-4D97-AF65-F5344CB8AC3E}">
        <p14:creationId xmlns:p14="http://schemas.microsoft.com/office/powerpoint/2010/main" val="3014234779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21CAEE-7CCC-4078-A560-7910AB6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2A925AA-034C-40F6-A5A3-84AFFA4D77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508" y="136525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и непрограммных расходов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A847B-45EC-42D8-B261-0DEA9710B839}"/>
              </a:ext>
            </a:extLst>
          </p:cNvPr>
          <p:cNvSpPr txBox="1"/>
          <p:nvPr/>
        </p:nvSpPr>
        <p:spPr>
          <a:xfrm>
            <a:off x="332335" y="2438037"/>
            <a:ext cx="226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ЖКХ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99EDC-CD99-434A-B07B-C860DEC3F598}"/>
              </a:ext>
            </a:extLst>
          </p:cNvPr>
          <p:cNvSpPr txBox="1"/>
          <p:nvPr/>
        </p:nvSpPr>
        <p:spPr>
          <a:xfrm>
            <a:off x="434868" y="2811459"/>
            <a:ext cx="208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41 768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41 689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(99,8%)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AE69A-1532-4326-A4B4-A832DE3264CA}"/>
              </a:ext>
            </a:extLst>
          </p:cNvPr>
          <p:cNvSpPr txBox="1"/>
          <p:nvPr/>
        </p:nvSpPr>
        <p:spPr>
          <a:xfrm>
            <a:off x="3167406" y="2382081"/>
            <a:ext cx="2310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жильё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4FE72-06C2-4959-A379-2E97433E6FDD}"/>
              </a:ext>
            </a:extLst>
          </p:cNvPr>
          <p:cNvSpPr txBox="1"/>
          <p:nvPr/>
        </p:nvSpPr>
        <p:spPr>
          <a:xfrm>
            <a:off x="3278749" y="2751150"/>
            <a:ext cx="208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7 191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7 191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8AFE4-E590-4390-B218-337FFE045DA2}"/>
              </a:ext>
            </a:extLst>
          </p:cNvPr>
          <p:cNvSpPr txBox="1"/>
          <p:nvPr/>
        </p:nvSpPr>
        <p:spPr>
          <a:xfrm>
            <a:off x="5933279" y="2377658"/>
            <a:ext cx="289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F7D25-B11F-44D4-8E74-2E22BDE1E821}"/>
              </a:ext>
            </a:extLst>
          </p:cNvPr>
          <p:cNvSpPr txBox="1"/>
          <p:nvPr/>
        </p:nvSpPr>
        <p:spPr>
          <a:xfrm>
            <a:off x="5954375" y="2874260"/>
            <a:ext cx="285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60 763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3 036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(5%)</a:t>
            </a:r>
          </a:p>
        </p:txBody>
      </p:sp>
      <p:pic>
        <p:nvPicPr>
          <p:cNvPr id="15" name="Picture 18" descr="Picture background">
            <a:extLst>
              <a:ext uri="{FF2B5EF4-FFF2-40B4-BE49-F238E27FC236}">
                <a16:creationId xmlns:a16="http://schemas.microsoft.com/office/drawing/2014/main" id="{AECF0C9A-A5D2-4B20-8253-F250A0A0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" y="715981"/>
            <a:ext cx="2088232" cy="16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203AD9F9-912A-44E4-B657-F7B2998B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49" y="715981"/>
            <a:ext cx="2088231" cy="16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Picture background">
            <a:extLst>
              <a:ext uri="{FF2B5EF4-FFF2-40B4-BE49-F238E27FC236}">
                <a16:creationId xmlns:a16="http://schemas.microsoft.com/office/drawing/2014/main" id="{A74FC964-6DBE-4A40-91CE-AC33DF1C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17" y="712320"/>
            <a:ext cx="2561632" cy="16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C27D8690-1029-4F64-A296-8767ACB2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99964"/>
            <a:ext cx="2080290" cy="14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E38F66-2066-4E07-9F6C-A253B5023200}"/>
              </a:ext>
            </a:extLst>
          </p:cNvPr>
          <p:cNvSpPr txBox="1"/>
          <p:nvPr/>
        </p:nvSpPr>
        <p:spPr>
          <a:xfrm>
            <a:off x="1757735" y="5350649"/>
            <a:ext cx="228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F184D-89FA-4537-BEBC-580DD978ABB2}"/>
              </a:ext>
            </a:extLst>
          </p:cNvPr>
          <p:cNvSpPr txBox="1"/>
          <p:nvPr/>
        </p:nvSpPr>
        <p:spPr>
          <a:xfrm>
            <a:off x="1835695" y="5689203"/>
            <a:ext cx="208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68 925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68 478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(99,4%)</a:t>
            </a:r>
          </a:p>
        </p:txBody>
      </p:sp>
      <p:pic>
        <p:nvPicPr>
          <p:cNvPr id="21" name="Picture 26" descr="Picture background">
            <a:extLst>
              <a:ext uri="{FF2B5EF4-FFF2-40B4-BE49-F238E27FC236}">
                <a16:creationId xmlns:a16="http://schemas.microsoft.com/office/drawing/2014/main" id="{83DFA5F1-15CF-4DCB-88C6-A9805BCD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16" y="3739855"/>
            <a:ext cx="1906197" cy="15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666FEC-CA9F-49CE-AAA6-44D87ADE7425}"/>
              </a:ext>
            </a:extLst>
          </p:cNvPr>
          <p:cNvSpPr txBox="1"/>
          <p:nvPr/>
        </p:nvSpPr>
        <p:spPr>
          <a:xfrm>
            <a:off x="8100392" y="396368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0B072-C213-4631-B5BB-5A885783E784}"/>
              </a:ext>
            </a:extLst>
          </p:cNvPr>
          <p:cNvSpPr txBox="1"/>
          <p:nvPr/>
        </p:nvSpPr>
        <p:spPr>
          <a:xfrm>
            <a:off x="5079183" y="5350649"/>
            <a:ext cx="228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ЧС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28A85F-0DEB-4BB9-8A01-87AA04E1E137}"/>
              </a:ext>
            </a:extLst>
          </p:cNvPr>
          <p:cNvSpPr txBox="1"/>
          <p:nvPr/>
        </p:nvSpPr>
        <p:spPr>
          <a:xfrm>
            <a:off x="5268406" y="5689203"/>
            <a:ext cx="190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399</a:t>
            </a:r>
          </a:p>
          <a:p>
            <a:pPr marL="3600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398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(99,6%)</a:t>
            </a:r>
          </a:p>
        </p:txBody>
      </p:sp>
    </p:spTree>
    <p:extLst>
      <p:ext uri="{BB962C8B-B14F-4D97-AF65-F5344CB8AC3E}">
        <p14:creationId xmlns:p14="http://schemas.microsoft.com/office/powerpoint/2010/main" val="2126177965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AA91C4-3D91-4C5F-B49A-24BB11A6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E62DB50-6E76-4AE8-A817-B41C52936D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508" y="136525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и непрограммных расходов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FC2E1-BDCD-424B-A1A5-D5C7877D22BF}"/>
              </a:ext>
            </a:extLst>
          </p:cNvPr>
          <p:cNvSpPr txBox="1"/>
          <p:nvPr/>
        </p:nvSpPr>
        <p:spPr>
          <a:xfrm>
            <a:off x="8100392" y="396368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7" name="Picture 28" descr="Picture background">
            <a:extLst>
              <a:ext uri="{FF2B5EF4-FFF2-40B4-BE49-F238E27FC236}">
                <a16:creationId xmlns:a16="http://schemas.microsoft.com/office/drawing/2014/main" id="{012E1710-52DB-4C5D-B238-F7576FFD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1719"/>
            <a:ext cx="2133601" cy="15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A325F-0C8A-4131-843A-ACCEEA40C750}"/>
              </a:ext>
            </a:extLst>
          </p:cNvPr>
          <p:cNvSpPr txBox="1"/>
          <p:nvPr/>
        </p:nvSpPr>
        <p:spPr>
          <a:xfrm>
            <a:off x="295381" y="2604526"/>
            <a:ext cx="2621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развитие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47583-A50D-40AE-AADC-6F14710E1C3F}"/>
              </a:ext>
            </a:extLst>
          </p:cNvPr>
          <p:cNvSpPr txBox="1"/>
          <p:nvPr/>
        </p:nvSpPr>
        <p:spPr>
          <a:xfrm>
            <a:off x="550747" y="2852936"/>
            <a:ext cx="2132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100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100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2DA536-263F-48C9-A6C2-A53F1F8D8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2" y="980726"/>
            <a:ext cx="2264644" cy="15180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6B21AF-713E-44F2-95DA-5E77D4455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35109"/>
            <a:ext cx="2313122" cy="15420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BB5EEC-21C1-4D82-9F12-97FB3CB25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5" y="861323"/>
            <a:ext cx="1636922" cy="1636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0F9772-E0A1-4931-8105-B4E849445CC6}"/>
              </a:ext>
            </a:extLst>
          </p:cNvPr>
          <p:cNvSpPr txBox="1"/>
          <p:nvPr/>
        </p:nvSpPr>
        <p:spPr>
          <a:xfrm>
            <a:off x="3263523" y="248141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управления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427FCE-E9DA-4D4F-BF72-1E3C336B193E}"/>
              </a:ext>
            </a:extLst>
          </p:cNvPr>
          <p:cNvSpPr txBox="1"/>
          <p:nvPr/>
        </p:nvSpPr>
        <p:spPr>
          <a:xfrm>
            <a:off x="3340541" y="2984224"/>
            <a:ext cx="226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68 211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67 882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(99,5%)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296BC8-6D33-4FA1-9922-F986CEEEF912}"/>
              </a:ext>
            </a:extLst>
          </p:cNvPr>
          <p:cNvSpPr txBox="1"/>
          <p:nvPr/>
        </p:nvSpPr>
        <p:spPr>
          <a:xfrm>
            <a:off x="1913656" y="5524253"/>
            <a:ext cx="2157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городская среда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C441B-D4F9-4E26-8F1C-5D87EDE6A79D}"/>
              </a:ext>
            </a:extLst>
          </p:cNvPr>
          <p:cNvSpPr txBox="1"/>
          <p:nvPr/>
        </p:nvSpPr>
        <p:spPr>
          <a:xfrm>
            <a:off x="1835696" y="6026055"/>
            <a:ext cx="2313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7 137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7 137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A8350-E495-4842-87B5-1C71E756A093}"/>
              </a:ext>
            </a:extLst>
          </p:cNvPr>
          <p:cNvSpPr txBox="1"/>
          <p:nvPr/>
        </p:nvSpPr>
        <p:spPr>
          <a:xfrm>
            <a:off x="6282444" y="2483604"/>
            <a:ext cx="247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культуры, досуга, физической культуры и досуга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B3AF6-BD90-4D25-A48E-F0AB0B606F61}"/>
              </a:ext>
            </a:extLst>
          </p:cNvPr>
          <p:cNvSpPr txBox="1"/>
          <p:nvPr/>
        </p:nvSpPr>
        <p:spPr>
          <a:xfrm>
            <a:off x="6689814" y="3138980"/>
            <a:ext cx="163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20 485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20 485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34AD87-0980-44C6-A292-BA2A6BD28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52" y="3999512"/>
            <a:ext cx="2395025" cy="15171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3C5A35-521C-44C4-A456-7FEE2546183A}"/>
              </a:ext>
            </a:extLst>
          </p:cNvPr>
          <p:cNvSpPr txBox="1"/>
          <p:nvPr/>
        </p:nvSpPr>
        <p:spPr>
          <a:xfrm>
            <a:off x="4847870" y="5440347"/>
            <a:ext cx="3032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Градостроительная деятельность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CDFCEA-C08A-4444-8F27-77FB2EA7C0DC}"/>
              </a:ext>
            </a:extLst>
          </p:cNvPr>
          <p:cNvSpPr txBox="1"/>
          <p:nvPr/>
        </p:nvSpPr>
        <p:spPr>
          <a:xfrm>
            <a:off x="5113251" y="5961700"/>
            <a:ext cx="239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89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89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</p:spTree>
    <p:extLst>
      <p:ext uri="{BB962C8B-B14F-4D97-AF65-F5344CB8AC3E}">
        <p14:creationId xmlns:p14="http://schemas.microsoft.com/office/powerpoint/2010/main" val="2044946516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2E4E76-6A89-438C-8D9C-E4895596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DE3D3188-9A2B-488E-A495-E58FC1CB9B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508" y="136525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и непрограммных расходов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32EBB-1D80-414F-A5E3-C00E2776FD72}"/>
              </a:ext>
            </a:extLst>
          </p:cNvPr>
          <p:cNvSpPr txBox="1"/>
          <p:nvPr/>
        </p:nvSpPr>
        <p:spPr>
          <a:xfrm>
            <a:off x="8100392" y="396368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0A5E-D68C-42E4-8D2E-D61E57719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986728"/>
            <a:ext cx="2509097" cy="16583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C1F613-2E2C-4E0B-B312-5104FF52FAF1}"/>
              </a:ext>
            </a:extLst>
          </p:cNvPr>
          <p:cNvSpPr txBox="1"/>
          <p:nvPr/>
        </p:nvSpPr>
        <p:spPr>
          <a:xfrm>
            <a:off x="1073728" y="2740078"/>
            <a:ext cx="290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7AAF37-A360-4D83-BACB-72071937158B}"/>
              </a:ext>
            </a:extLst>
          </p:cNvPr>
          <p:cNvSpPr txBox="1"/>
          <p:nvPr/>
        </p:nvSpPr>
        <p:spPr>
          <a:xfrm>
            <a:off x="1272447" y="3328638"/>
            <a:ext cx="2509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7 173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6 615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(92,2%)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723F4A-2AA5-4574-9287-0A5233F41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36" y="983676"/>
            <a:ext cx="2340393" cy="16583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69A5F0-72CF-4456-965C-ACAA9611C5E8}"/>
              </a:ext>
            </a:extLst>
          </p:cNvPr>
          <p:cNvSpPr txBox="1"/>
          <p:nvPr/>
        </p:nvSpPr>
        <p:spPr>
          <a:xfrm>
            <a:off x="5540036" y="2799344"/>
            <a:ext cx="2360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город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A9F59-3D06-439C-BF67-B4AE893AC212}"/>
              </a:ext>
            </a:extLst>
          </p:cNvPr>
          <p:cNvSpPr txBox="1"/>
          <p:nvPr/>
        </p:nvSpPr>
        <p:spPr>
          <a:xfrm>
            <a:off x="5540035" y="3166328"/>
            <a:ext cx="234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390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390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F1490-738D-409B-BCD4-E8EF3C33F2F0}"/>
              </a:ext>
            </a:extLst>
          </p:cNvPr>
          <p:cNvSpPr txBox="1"/>
          <p:nvPr/>
        </p:nvSpPr>
        <p:spPr>
          <a:xfrm>
            <a:off x="827584" y="4331578"/>
            <a:ext cx="410445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282 631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223 490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(79,1%)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2A6239-1D6D-490B-BA6F-02D856F76E75}"/>
              </a:ext>
            </a:extLst>
          </p:cNvPr>
          <p:cNvSpPr txBox="1"/>
          <p:nvPr/>
        </p:nvSpPr>
        <p:spPr>
          <a:xfrm>
            <a:off x="4211960" y="5587103"/>
            <a:ext cx="3888432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8 420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8 161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(96,9%)</a:t>
            </a:r>
          </a:p>
        </p:txBody>
      </p:sp>
    </p:spTree>
    <p:extLst>
      <p:ext uri="{BB962C8B-B14F-4D97-AF65-F5344CB8AC3E}">
        <p14:creationId xmlns:p14="http://schemas.microsoft.com/office/powerpoint/2010/main" val="168422086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66792-0E02-4B05-B221-C9E89DF5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A01C8A-A1EB-4BB3-879B-D138663B3D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378" y="260648"/>
            <a:ext cx="8229243" cy="344037"/>
          </a:xfrm>
        </p:spPr>
        <p:txBody>
          <a:bodyPr/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мероприятия, реализованные в 2025 году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7E3262F-0F54-4F94-92EB-E3B065A8F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618305"/>
              </p:ext>
            </p:extLst>
          </p:nvPr>
        </p:nvGraphicFramePr>
        <p:xfrm>
          <a:off x="539552" y="656467"/>
          <a:ext cx="8329747" cy="585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06565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A1684A-05C6-4123-BCB7-BB33587AD5DC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107950" y="1268413"/>
            <a:ext cx="87852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24075</TotalTime>
  <Words>520</Words>
  <Application>Microsoft Office PowerPoint</Application>
  <PresentationFormat>Экран (4:3)</PresentationFormat>
  <Paragraphs>149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Исполнение основных параметров бюджета Слюдянского муниципального образования                                                                                                  тыс. руб. </vt:lpstr>
      <vt:lpstr>Презентация PowerPoint</vt:lpstr>
      <vt:lpstr>Исполнение муниципальных программ и непрограммных расходов</vt:lpstr>
      <vt:lpstr>Исполнение муниципальных программ и непрограммных расходов</vt:lpstr>
      <vt:lpstr>Исполнение муниципальных программ и непрограммных расходов</vt:lpstr>
      <vt:lpstr>Значимые мероприятия, реализованные в 2025 году тыс. руб.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 Николаевна Кайсарова</cp:lastModifiedBy>
  <cp:revision>1162</cp:revision>
  <cp:lastPrinted>2026-04-16T07:27:02Z</cp:lastPrinted>
  <dcterms:created xsi:type="dcterms:W3CDTF">2014-03-19T09:08:37Z</dcterms:created>
  <dcterms:modified xsi:type="dcterms:W3CDTF">2026-04-16T09:15:33Z</dcterms:modified>
</cp:coreProperties>
</file>