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9" r:id="rId1"/>
    <p:sldMasterId id="2147483871" r:id="rId2"/>
    <p:sldMasterId id="2147483873" r:id="rId3"/>
    <p:sldMasterId id="2147483885" r:id="rId4"/>
    <p:sldMasterId id="2147483887" r:id="rId5"/>
    <p:sldMasterId id="2147483899" r:id="rId6"/>
  </p:sldMasterIdLst>
  <p:notesMasterIdLst>
    <p:notesMasterId r:id="rId24"/>
  </p:notesMasterIdLst>
  <p:sldIdLst>
    <p:sldId id="256" r:id="rId7"/>
    <p:sldId id="348" r:id="rId8"/>
    <p:sldId id="411" r:id="rId9"/>
    <p:sldId id="351" r:id="rId10"/>
    <p:sldId id="410" r:id="rId11"/>
    <p:sldId id="412" r:id="rId12"/>
    <p:sldId id="409" r:id="rId13"/>
    <p:sldId id="407" r:id="rId14"/>
    <p:sldId id="408" r:id="rId15"/>
    <p:sldId id="268" r:id="rId16"/>
    <p:sldId id="373" r:id="rId17"/>
    <p:sldId id="342" r:id="rId18"/>
    <p:sldId id="398" r:id="rId19"/>
    <p:sldId id="396" r:id="rId20"/>
    <p:sldId id="397" r:id="rId21"/>
    <p:sldId id="320" r:id="rId22"/>
    <p:sldId id="401" r:id="rId23"/>
  </p:sldIdLst>
  <p:sldSz cx="12192000" cy="6858000"/>
  <p:notesSz cx="66484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5E7"/>
    <a:srgbClr val="FF5050"/>
    <a:srgbClr val="FFCC66"/>
    <a:srgbClr val="FFFF99"/>
    <a:srgbClr val="ADDB7B"/>
    <a:srgbClr val="B61AA3"/>
    <a:srgbClr val="9999FF"/>
    <a:srgbClr val="3E86E6"/>
    <a:srgbClr val="FFFFFF"/>
    <a:srgbClr val="4E4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2025 год (оценка) </a:t>
            </a:r>
            <a:r>
              <a:rPr lang="ru-RU" sz="1700" b="0" i="0" u="none" strike="noStrike" baseline="0" dirty="0">
                <a:effectLst/>
              </a:rPr>
              <a:t>–</a:t>
            </a:r>
            <a:r>
              <a:rPr lang="ru-RU" sz="1700" dirty="0"/>
              <a:t> </a:t>
            </a:r>
            <a:r>
              <a:rPr lang="ru-RU" sz="1700" b="1" dirty="0"/>
              <a:t>282 563,8</a:t>
            </a:r>
          </a:p>
        </c:rich>
      </c:tx>
      <c:layout>
        <c:manualLayout>
          <c:xMode val="edge"/>
          <c:yMode val="edge"/>
          <c:x val="0.14518414500567287"/>
          <c:y val="0.10772600877258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(оценка) – 282 567 т.р.</c:v>
                </c:pt>
              </c:strCache>
            </c:strRef>
          </c:tx>
          <c:dPt>
            <c:idx val="0"/>
            <c:bubble3D val="0"/>
            <c:spPr>
              <a:solidFill>
                <a:srgbClr val="ADDB7B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097-4D23-83CD-7A3875592780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97-4D23-83CD-7A3875592780}"/>
              </c:ext>
            </c:extLst>
          </c:dPt>
          <c:dPt>
            <c:idx val="2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097-4D23-83CD-7A3875592780}"/>
              </c:ext>
            </c:extLst>
          </c:dPt>
          <c:dLbls>
            <c:dLbl>
              <c:idx val="1"/>
              <c:layout>
                <c:manualLayout>
                  <c:x val="4.3620356320780242E-2"/>
                  <c:y val="2.4377594627594621E-2"/>
                </c:manualLayout>
              </c:layout>
              <c:tx>
                <c:rich>
                  <a:bodyPr/>
                  <a:lstStyle/>
                  <a:p>
                    <a:fld id="{2AA6091D-40D5-4C04-8CE5-98F3E1985DDC}" type="VALUE">
                      <a:rPr lang="en-US" smtClean="0"/>
                      <a:pPr/>
                      <a:t>[ЗНАЧЕНИЕ]</a:t>
                    </a:fld>
                    <a:endParaRPr lang="en-US" baseline="0" dirty="0"/>
                  </a:p>
                  <a:p>
                    <a:r>
                      <a:rPr lang="en-US" dirty="0"/>
                      <a:t>3,5%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94661348872662"/>
                      <c:h val="0.118355006105006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97-4D23-83CD-7A387559278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94590.2</c:v>
                </c:pt>
                <c:pt idx="1">
                  <c:v>10059.4</c:v>
                </c:pt>
                <c:pt idx="2">
                  <c:v>177914.2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7-4D23-83CD-7A38755927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2028 год (прогноз)</a:t>
            </a:r>
            <a:r>
              <a:rPr lang="ru-RU" sz="1700" baseline="0" dirty="0"/>
              <a:t> – </a:t>
            </a:r>
            <a:r>
              <a:rPr lang="ru-RU" sz="1700" b="1" dirty="0"/>
              <a:t>1</a:t>
            </a:r>
            <a:r>
              <a:rPr lang="ru-RU" sz="1700" b="1" baseline="0" dirty="0"/>
              <a:t> 221 828,4</a:t>
            </a:r>
            <a:endParaRPr lang="ru-RU" sz="1700" b="1" dirty="0"/>
          </a:p>
        </c:rich>
      </c:tx>
      <c:layout>
        <c:manualLayout>
          <c:xMode val="edge"/>
          <c:yMode val="edge"/>
          <c:x val="0.12946062793899341"/>
          <c:y val="3.6098735727053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48656109096241E-2"/>
          <c:y val="0.20494417664504178"/>
          <c:w val="0.84880563899797989"/>
          <c:h val="0.705902605184645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 (прогноз) - 123 153 т.р.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12-4257-B6A5-AE7062CE3C9B}"/>
              </c:ext>
            </c:extLst>
          </c:dPt>
          <c:dPt>
            <c:idx val="1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12-4257-B6A5-AE7062CE3C9B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12-4257-B6A5-AE7062CE3C9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12-4257-B6A5-AE7062CE3C9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2-4257-B6A5-AE7062CE3C9B}"/>
                </c:ext>
              </c:extLst>
            </c:dLbl>
            <c:dLbl>
              <c:idx val="1"/>
              <c:layout>
                <c:manualLayout>
                  <c:x val="-0.13077056369380058"/>
                  <c:y val="-9.1386649792165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12-4257-B6A5-AE7062CE3C9B}"/>
                </c:ext>
              </c:extLst>
            </c:dLbl>
            <c:dLbl>
              <c:idx val="3"/>
              <c:layout>
                <c:manualLayout>
                  <c:x val="0.12393558480388843"/>
                  <c:y val="2.26965486885275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12-4257-B6A5-AE7062CE3C9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 МБТ</c:v>
                </c:pt>
                <c:pt idx="1">
                  <c:v>Дотация</c:v>
                </c:pt>
                <c:pt idx="2">
                  <c:v>Субсидия</c:v>
                </c:pt>
                <c:pt idx="3">
                  <c:v>Субвенция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0</c:v>
                </c:pt>
                <c:pt idx="1">
                  <c:v>51368.2</c:v>
                </c:pt>
                <c:pt idx="2">
                  <c:v>1170459.6000000001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12-4257-B6A5-AE7062CE3C9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8.5937499999999889E-2"/>
                  <c:y val="1.8749998846579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D7-40BD-BDF4-E5484F3896DB}"/>
                </c:ext>
              </c:extLst>
            </c:dLbl>
            <c:dLbl>
              <c:idx val="3"/>
              <c:layout>
                <c:manualLayout>
                  <c:x val="8.2812499999999997E-2"/>
                  <c:y val="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D7-40BD-BDF4-E5484F389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</c:v>
                </c:pt>
                <c:pt idx="1">
                  <c:v>2026 год (проект)</c:v>
                </c:pt>
                <c:pt idx="2">
                  <c:v>2027 год (проект)</c:v>
                </c:pt>
                <c:pt idx="3">
                  <c:v>2028 год (проект)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3.7999999999999999E-2</c:v>
                </c:pt>
                <c:pt idx="2">
                  <c:v>3.0000000000000001E-3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F-4196-8E68-92190D547F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softEdge rad="114300"/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</c:v>
                </c:pt>
                <c:pt idx="1">
                  <c:v>2026 год (проект)</c:v>
                </c:pt>
                <c:pt idx="2">
                  <c:v>2027 год (проект)</c:v>
                </c:pt>
                <c:pt idx="3">
                  <c:v>2028 год (проект)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0.97099999999999997</c:v>
                </c:pt>
                <c:pt idx="1">
                  <c:v>0.96199999999999997</c:v>
                </c:pt>
                <c:pt idx="2">
                  <c:v>0.997</c:v>
                </c:pt>
                <c:pt idx="3">
                  <c:v>0.995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F-4196-8E68-92190D547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4067648"/>
        <c:axId val="734068064"/>
        <c:axId val="0"/>
      </c:bar3DChart>
      <c:catAx>
        <c:axId val="7340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4068064"/>
        <c:crosses val="autoZero"/>
        <c:auto val="1"/>
        <c:lblAlgn val="ctr"/>
        <c:lblOffset val="100"/>
        <c:noMultiLvlLbl val="0"/>
      </c:catAx>
      <c:valAx>
        <c:axId val="73406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40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2026 год (проект) – </a:t>
            </a:r>
            <a:r>
              <a:rPr lang="ru-RU" sz="1700" b="1" dirty="0"/>
              <a:t>225 250,5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71953481381085E-2"/>
          <c:y val="0.20711069232889517"/>
          <c:w val="0.93365609303723784"/>
          <c:h val="0.75959562216123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(проект) – 225 250,5 т.р.</c:v>
                </c:pt>
              </c:strCache>
            </c:strRef>
          </c:tx>
          <c:dPt>
            <c:idx val="0"/>
            <c:bubble3D val="0"/>
            <c:spPr>
              <a:solidFill>
                <a:srgbClr val="ADDB7B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B7-48E6-BC47-295CBE590631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B7-48E6-BC47-295CBE590631}"/>
              </c:ext>
            </c:extLst>
          </c:dPt>
          <c:dPt>
            <c:idx val="2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3B7-48E6-BC47-295CBE59063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50F7525-C440-423B-95DD-9CDCA944E576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44,2%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B7-48E6-BC47-295CBE590631}"/>
                </c:ext>
              </c:extLst>
            </c:dLbl>
            <c:dLbl>
              <c:idx val="1"/>
              <c:layout>
                <c:manualLayout>
                  <c:x val="0.18524125888157078"/>
                  <c:y val="-4.81878348093910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7-48E6-BC47-295CBE5906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99442.2</c:v>
                </c:pt>
                <c:pt idx="1">
                  <c:v>5714.5</c:v>
                </c:pt>
                <c:pt idx="2">
                  <c:v>120093.8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B7-48E6-BC47-295CBE590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2027 год (проект) – </a:t>
            </a:r>
            <a:r>
              <a:rPr lang="ru-RU" sz="1700" b="1" dirty="0"/>
              <a:t>2 073 924,2 </a:t>
            </a:r>
          </a:p>
        </c:rich>
      </c:tx>
      <c:layout>
        <c:manualLayout>
          <c:xMode val="edge"/>
          <c:yMode val="edge"/>
          <c:x val="0.15628118682516573"/>
          <c:y val="2.9185997921742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 (проект) – 2 073 924 т.р.</c:v>
                </c:pt>
              </c:strCache>
            </c:strRef>
          </c:tx>
          <c:dPt>
            <c:idx val="0"/>
            <c:bubble3D val="0"/>
            <c:spPr>
              <a:solidFill>
                <a:srgbClr val="ADDB7B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28-4E2C-9D2D-BE4CF80CB418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28-4E2C-9D2D-BE4CF80CB418}"/>
              </c:ext>
            </c:extLst>
          </c:dPt>
          <c:dPt>
            <c:idx val="2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28-4E2C-9D2D-BE4CF80CB418}"/>
              </c:ext>
            </c:extLst>
          </c:dPt>
          <c:dLbls>
            <c:dLbl>
              <c:idx val="0"/>
              <c:layout>
                <c:manualLayout>
                  <c:x val="-0.11104248752572436"/>
                  <c:y val="-0.231066924412478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28-4E2C-9D2D-BE4CF80CB418}"/>
                </c:ext>
              </c:extLst>
            </c:dLbl>
            <c:dLbl>
              <c:idx val="1"/>
              <c:layout>
                <c:manualLayout>
                  <c:x val="8.0233997924280778E-2"/>
                  <c:y val="-2.76952905213301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3417121739124"/>
                      <c:h val="0.13769432914528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28-4E2C-9D2D-BE4CF80CB4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105582.39999999999</c:v>
                </c:pt>
                <c:pt idx="1">
                  <c:v>5748.9</c:v>
                </c:pt>
                <c:pt idx="2">
                  <c:v>1962592.9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28-4E2C-9D2D-BE4CF80CB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2028 год (проект) – </a:t>
            </a:r>
            <a:r>
              <a:rPr lang="ru-RU" sz="1700" b="1" dirty="0"/>
              <a:t>1 336 425,7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907896104566157E-2"/>
          <c:y val="0.21857934978539326"/>
          <c:w val="0.92933625396661601"/>
          <c:h val="0.736108837151405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 (проект) – 1 336 425 т.р.</c:v>
                </c:pt>
              </c:strCache>
            </c:strRef>
          </c:tx>
          <c:dPt>
            <c:idx val="0"/>
            <c:bubble3D val="0"/>
            <c:spPr>
              <a:solidFill>
                <a:srgbClr val="ADDB7B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F6-4ACB-B6DE-2E331CC264AE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F6-4ACB-B6DE-2E331CC264AE}"/>
              </c:ext>
            </c:extLst>
          </c:dPt>
          <c:dPt>
            <c:idx val="2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F6-4ACB-B6DE-2E331CC264AE}"/>
              </c:ext>
            </c:extLst>
          </c:dPt>
          <c:dLbls>
            <c:dLbl>
              <c:idx val="0"/>
              <c:layout>
                <c:manualLayout>
                  <c:x val="-0.12473693941001084"/>
                  <c:y val="-0.229209191915547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F6-4ACB-B6DE-2E331CC264AE}"/>
                </c:ext>
              </c:extLst>
            </c:dLbl>
            <c:dLbl>
              <c:idx val="1"/>
              <c:layout>
                <c:manualLayout>
                  <c:x val="9.9952022503140545E-2"/>
                  <c:y val="0"/>
                </c:manualLayout>
              </c:layout>
              <c:tx>
                <c:rich>
                  <a:bodyPr/>
                  <a:lstStyle/>
                  <a:p>
                    <a:fld id="{FFC03EBA-E8AF-46EE-B1A4-44862DE51A71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0,5%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F6-4ACB-B6DE-2E331CC264A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108812.1</c:v>
                </c:pt>
                <c:pt idx="1">
                  <c:v>5785.2</c:v>
                </c:pt>
                <c:pt idx="2">
                  <c:v>1221828.3999999999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F6-4ACB-B6DE-2E331CC26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FFF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33572027350496E-2"/>
          <c:y val="0"/>
          <c:w val="0.62876083098204882"/>
          <c:h val="0.854491537977261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B61AA3"/>
            </a:solidFill>
          </c:spPr>
          <c:invertIfNegative val="0"/>
          <c:dLbls>
            <c:dLbl>
              <c:idx val="0"/>
              <c:layout>
                <c:manualLayout>
                  <c:x val="5.9687428217936662E-2"/>
                  <c:y val="3.041045736609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40-4235-A1EE-FD8A35F756D0}"/>
                </c:ext>
              </c:extLst>
            </c:dLbl>
            <c:dLbl>
              <c:idx val="1"/>
              <c:layout>
                <c:manualLayout>
                  <c:x val="6.2671799628833499E-2"/>
                  <c:y val="3.5478866927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40-4235-A1EE-FD8A35F756D0}"/>
                </c:ext>
              </c:extLst>
            </c:dLbl>
            <c:dLbl>
              <c:idx val="2"/>
              <c:layout>
                <c:manualLayout>
                  <c:x val="7.6101470977869193E-2"/>
                  <c:y val="2.787625258558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40-4235-A1EE-FD8A35F756D0}"/>
                </c:ext>
              </c:extLst>
            </c:dLbl>
            <c:dLbl>
              <c:idx val="3"/>
              <c:layout>
                <c:manualLayout>
                  <c:x val="7.6101470977869137E-2"/>
                  <c:y val="2.5342047805079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40-4235-A1EE-FD8A35F75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2"/>
                      </a:solidFill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 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4.8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12-4DFF-8DC1-ACA72E07B6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999FF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 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7698</c:v>
                </c:pt>
                <c:pt idx="1">
                  <c:v>8026</c:v>
                </c:pt>
                <c:pt idx="2">
                  <c:v>7397</c:v>
                </c:pt>
                <c:pt idx="3">
                  <c:v>7471.4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12-4DFF-8DC1-ACA72E07B6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 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5400</c:v>
                </c:pt>
                <c:pt idx="1">
                  <c:v>5454</c:v>
                </c:pt>
                <c:pt idx="2">
                  <c:v>5137</c:v>
                </c:pt>
                <c:pt idx="3">
                  <c:v>5162.7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12-4DFF-8DC1-ACA72E07B67E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туристический налог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7.6101470977869234E-2"/>
                  <c:y val="1.77394334635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40-4235-A1EE-FD8A35F756D0}"/>
                </c:ext>
              </c:extLst>
            </c:dLbl>
            <c:dLbl>
              <c:idx val="1"/>
              <c:layout>
                <c:manualLayout>
                  <c:x val="8.3562399505111323E-2"/>
                  <c:y val="2.280784302457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40-4235-A1EE-FD8A35F756D0}"/>
                </c:ext>
              </c:extLst>
            </c:dLbl>
            <c:dLbl>
              <c:idx val="2"/>
              <c:layout>
                <c:manualLayout>
                  <c:x val="7.6101470977869193E-2"/>
                  <c:y val="1.520522868304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40-4235-A1EE-FD8A35F756D0}"/>
                </c:ext>
              </c:extLst>
            </c:dLbl>
            <c:dLbl>
              <c:idx val="3"/>
              <c:layout>
                <c:manualLayout>
                  <c:x val="8.6546770916008153E-2"/>
                  <c:y val="1.520522868304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40-4235-A1EE-FD8A35F756D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bg2"/>
                      </a:solidFill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 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306</c:v>
                </c:pt>
                <c:pt idx="1">
                  <c:v>564.29999999999995</c:v>
                </c:pt>
                <c:pt idx="2">
                  <c:v>564.29999999999995</c:v>
                </c:pt>
                <c:pt idx="3">
                  <c:v>564.29999999999995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812-4DFF-8DC1-ACA72E07B67E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3E85E7"/>
            </a:solidFill>
            <a:ln w="3175"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 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10410.9</c:v>
                </c:pt>
                <c:pt idx="1">
                  <c:v>11126.6</c:v>
                </c:pt>
                <c:pt idx="2">
                  <c:v>15316.4</c:v>
                </c:pt>
                <c:pt idx="3">
                  <c:v>15976.6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6-4809-BD10-03B515E2EE6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 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Лист1!$G$2:$G$5</c:f>
              <c:numCache>
                <c:formatCode>#\ ##0.0</c:formatCode>
                <c:ptCount val="4"/>
                <c:pt idx="0">
                  <c:v>70770.5</c:v>
                </c:pt>
                <c:pt idx="1">
                  <c:v>74266.399999999994</c:v>
                </c:pt>
                <c:pt idx="2">
                  <c:v>77162.8</c:v>
                </c:pt>
                <c:pt idx="3">
                  <c:v>79632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40-4235-A1EE-FD8A35F756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570416"/>
        <c:axId val="131570808"/>
        <c:axId val="0"/>
      </c:bar3DChart>
      <c:catAx>
        <c:axId val="13157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570808"/>
        <c:crosses val="autoZero"/>
        <c:auto val="1"/>
        <c:lblAlgn val="ctr"/>
        <c:lblOffset val="100"/>
        <c:noMultiLvlLbl val="0"/>
      </c:catAx>
      <c:valAx>
        <c:axId val="131570808"/>
        <c:scaling>
          <c:orientation val="minMax"/>
          <c:max val="80000"/>
          <c:min val="0"/>
        </c:scaling>
        <c:delete val="0"/>
        <c:axPos val="l"/>
        <c:majorGridlines/>
        <c:numFmt formatCode="#\ ##0.0" sourceLinked="1"/>
        <c:majorTickMark val="out"/>
        <c:minorTickMark val="none"/>
        <c:tickLblPos val="none"/>
        <c:crossAx val="131570416"/>
        <c:crosses val="autoZero"/>
        <c:crossBetween val="between"/>
        <c:majorUnit val="10000"/>
        <c:minorUnit val="20"/>
      </c:valAx>
    </c:plotArea>
    <c:legend>
      <c:legendPos val="r"/>
      <c:layout>
        <c:manualLayout>
          <c:xMode val="edge"/>
          <c:yMode val="edge"/>
          <c:x val="0.66082797503674984"/>
          <c:y val="0.49289634485057215"/>
          <c:w val="0.32415419800599343"/>
          <c:h val="0.5071035555890789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платежи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C5-4AC4-9DB4-6CAF45B9DA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C5-4AC4-9DB4-6CAF45B9DA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C5-4AC4-9DB4-6CAF45B9DA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9-4E23-AAB1-3CFB14CD05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ADDB7B"/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3882.7</c:v>
                </c:pt>
                <c:pt idx="1">
                  <c:v>408.7</c:v>
                </c:pt>
                <c:pt idx="2">
                  <c:v>443</c:v>
                </c:pt>
                <c:pt idx="3">
                  <c:v>479.4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9-4E23-AAB1-3CFB14CD05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3E85E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028104298868728"/>
                  <c:y val="-1.335363717063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C5-4AC4-9DB4-6CAF45B9DA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C-477A-A299-0F96CC4C10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4C-477A-A299-0F96CC4C10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C-477A-A299-0F96CC4C10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9-4E23-AAB1-3CFB14CD053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 (оценка)</c:v>
                </c:pt>
                <c:pt idx="1">
                  <c:v>2026 год (прогноз)</c:v>
                </c:pt>
                <c:pt idx="2">
                  <c:v>2027 год (прогноз)</c:v>
                </c:pt>
                <c:pt idx="3">
                  <c:v>2028 год (прогноз)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4195.7</c:v>
                </c:pt>
                <c:pt idx="1">
                  <c:v>5305.8</c:v>
                </c:pt>
                <c:pt idx="2">
                  <c:v>5305.8</c:v>
                </c:pt>
                <c:pt idx="3">
                  <c:v>5305.8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5-4AC4-9DB4-6CAF45B9D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7291199"/>
        <c:axId val="887284543"/>
        <c:axId val="0"/>
      </c:bar3DChart>
      <c:catAx>
        <c:axId val="88729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7284543"/>
        <c:crosses val="autoZero"/>
        <c:auto val="1"/>
        <c:lblAlgn val="ctr"/>
        <c:lblOffset val="100"/>
        <c:noMultiLvlLbl val="0"/>
      </c:catAx>
      <c:valAx>
        <c:axId val="8872845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729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2025 год (оценка)</a:t>
            </a:r>
            <a:r>
              <a:rPr lang="ru-RU" sz="1700" baseline="0" dirty="0"/>
              <a:t> – </a:t>
            </a:r>
            <a:r>
              <a:rPr lang="ru-RU" sz="1700" b="1" dirty="0"/>
              <a:t>177 914,2</a:t>
            </a:r>
          </a:p>
        </c:rich>
      </c:tx>
      <c:layout>
        <c:manualLayout>
          <c:xMode val="edge"/>
          <c:yMode val="edge"/>
          <c:x val="0.20196068888679267"/>
          <c:y val="8.03390434150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76355251238676"/>
          <c:y val="0.15695497312912032"/>
          <c:w val="0.61849482109199583"/>
          <c:h val="0.67972334269884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(оценка) - 177 915 т.р.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F2F-462E-9737-4DB647D8FD3E}"/>
              </c:ext>
            </c:extLst>
          </c:dPt>
          <c:dPt>
            <c:idx val="1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F2F-462E-9737-4DB647D8FD3E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F2F-462E-9737-4DB647D8FD3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F2F-462E-9737-4DB647D8FD3E}"/>
              </c:ext>
            </c:extLst>
          </c:dPt>
          <c:dLbls>
            <c:dLbl>
              <c:idx val="0"/>
              <c:layout>
                <c:manualLayout>
                  <c:x val="-2.5734517301179795E-2"/>
                  <c:y val="8.84868141172779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2F-462E-9737-4DB647D8FD3E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2F-462E-9737-4DB647D8FD3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2F-462E-9737-4DB647D8FD3E}"/>
                </c:ext>
              </c:extLst>
            </c:dLbl>
            <c:dLbl>
              <c:idx val="3"/>
              <c:layout>
                <c:manualLayout>
                  <c:x val="9.5002324234870095E-2"/>
                  <c:y val="1.81759178340340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2F-462E-9737-4DB647D8F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 МБТ</c:v>
                </c:pt>
                <c:pt idx="1">
                  <c:v>Дотация</c:v>
                </c:pt>
                <c:pt idx="2">
                  <c:v>Субсидия</c:v>
                </c:pt>
                <c:pt idx="3">
                  <c:v>Субвенция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6986</c:v>
                </c:pt>
                <c:pt idx="1">
                  <c:v>62522.3</c:v>
                </c:pt>
                <c:pt idx="2">
                  <c:v>108405.2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F-462E-9737-4DB647D8FD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2026 год (прогноз)</a:t>
            </a:r>
            <a:r>
              <a:rPr lang="ru-RU" sz="1700" baseline="0" dirty="0"/>
              <a:t> – </a:t>
            </a:r>
            <a:r>
              <a:rPr lang="ru-RU" sz="1700" b="1" dirty="0"/>
              <a:t>120 093,8</a:t>
            </a:r>
          </a:p>
        </c:rich>
      </c:tx>
      <c:layout>
        <c:manualLayout>
          <c:xMode val="edge"/>
          <c:yMode val="edge"/>
          <c:x val="0.13934576751741778"/>
          <c:y val="8.2111146962173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923861222801273E-2"/>
          <c:y val="0.21230999429140768"/>
          <c:w val="0.89478702633981944"/>
          <c:h val="0.74338163771594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(прогноз) - 123 153 т.р.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6D-44CA-A8CE-1B7F60B9935C}"/>
              </c:ext>
            </c:extLst>
          </c:dPt>
          <c:dPt>
            <c:idx val="1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6D-44CA-A8CE-1B7F60B9935C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6D-44CA-A8CE-1B7F60B9935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6D-44CA-A8CE-1B7F60B9935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6D-44CA-A8CE-1B7F60B9935C}"/>
                </c:ext>
              </c:extLst>
            </c:dLbl>
            <c:dLbl>
              <c:idx val="3"/>
              <c:layout>
                <c:manualLayout>
                  <c:x val="0.12393558480388843"/>
                  <c:y val="2.26965486885275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6D-44CA-A8CE-1B7F60B993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 МБТ</c:v>
                </c:pt>
                <c:pt idx="1">
                  <c:v>Дотация</c:v>
                </c:pt>
                <c:pt idx="2">
                  <c:v>Субсидия</c:v>
                </c:pt>
                <c:pt idx="3">
                  <c:v>Субвенция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0</c:v>
                </c:pt>
                <c:pt idx="1">
                  <c:v>63366.7</c:v>
                </c:pt>
                <c:pt idx="2">
                  <c:v>56726.5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6D-44CA-A8CE-1B7F60B9935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700" dirty="0"/>
              <a:t>2027 год (прогноз)</a:t>
            </a:r>
            <a:r>
              <a:rPr lang="ru-RU" sz="1700" baseline="0" dirty="0"/>
              <a:t> – </a:t>
            </a:r>
            <a:r>
              <a:rPr lang="ru-RU" sz="1700" b="1" dirty="0"/>
              <a:t>1</a:t>
            </a:r>
            <a:r>
              <a:rPr lang="ru-RU" sz="1700" b="1" baseline="0" dirty="0"/>
              <a:t> 962 592,9</a:t>
            </a:r>
            <a:r>
              <a:rPr lang="ru-RU" sz="1700" b="1" dirty="0"/>
              <a:t> </a:t>
            </a:r>
          </a:p>
        </c:rich>
      </c:tx>
      <c:layout>
        <c:manualLayout>
          <c:xMode val="edge"/>
          <c:yMode val="edge"/>
          <c:x val="0.1203555758052379"/>
          <c:y val="5.8660445556462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48656109096241E-2"/>
          <c:y val="0.20494417664504178"/>
          <c:w val="0.86111701502448323"/>
          <c:h val="0.71492728911640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 (прогноз) - 123 153 т.р.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EB-413D-927A-5C719CDC1E3C}"/>
              </c:ext>
            </c:extLst>
          </c:dPt>
          <c:dPt>
            <c:idx val="1"/>
            <c:bubble3D val="0"/>
            <c:spPr>
              <a:solidFill>
                <a:srgbClr val="3E85E7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EB-413D-927A-5C719CDC1E3C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EB-413D-927A-5C719CDC1E3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9525">
                <a:solidFill>
                  <a:schemeClr val="bg2"/>
                </a:solidFill>
              </a:ln>
              <a:effectLst/>
              <a:sp3d contourW="9525">
                <a:contourClr>
                  <a:schemeClr val="bg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EB-413D-927A-5C719CDC1E3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EB-413D-927A-5C719CDC1E3C}"/>
                </c:ext>
              </c:extLst>
            </c:dLbl>
            <c:dLbl>
              <c:idx val="1"/>
              <c:layout>
                <c:manualLayout>
                  <c:x val="-0.13077056369380058"/>
                  <c:y val="-9.1386649792165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EB-413D-927A-5C719CDC1E3C}"/>
                </c:ext>
              </c:extLst>
            </c:dLbl>
            <c:dLbl>
              <c:idx val="3"/>
              <c:layout>
                <c:manualLayout>
                  <c:x val="0.12393558480388843"/>
                  <c:y val="2.26965486885275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EB-413D-927A-5C719CDC1E3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 МБТ</c:v>
                </c:pt>
                <c:pt idx="1">
                  <c:v>Дотация</c:v>
                </c:pt>
                <c:pt idx="2">
                  <c:v>Субсидия</c:v>
                </c:pt>
                <c:pt idx="3">
                  <c:v>Субвенция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0</c:v>
                </c:pt>
                <c:pt idx="1">
                  <c:v>51421.599999999999</c:v>
                </c:pt>
                <c:pt idx="2">
                  <c:v>1911170.7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EB-413D-927A-5C719CDC1E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1D5C0-845D-4D32-BA34-720FB6F1D7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D1078F-232F-47C2-9C8B-D04BCA61C088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участка тепловой сети по улице Советская от Центральной районной больницы до Центрального теплового пункта по улице Бабушкина», общей протяженностью 308 м.п.</a:t>
          </a:r>
        </a:p>
      </dgm:t>
    </dgm:pt>
    <dgm:pt modelId="{4CDE0A48-0D95-4C36-82BB-A2AF4919B978}" type="parTrans" cxnId="{E8BFCE98-490D-4725-B870-D7AB6B4CE8B2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B5CCA-5181-449A-8F69-56C5E2A4B40E}" type="sibTrans" cxnId="{E8BFCE98-490D-4725-B870-D7AB6B4CE8B2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D3C1D-4F1B-473A-A969-865F1ED7FC2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Капитальный ремонт объектов коммунальной инфраструктуры инженерных сетей теплоснабжения, водоснабжения, водоотведения</a:t>
          </a:r>
        </a:p>
      </dgm:t>
    </dgm:pt>
    <dgm:pt modelId="{789BCA88-E560-4026-8519-0DDBA61FD55D}" type="parTrans" cxnId="{9DB1B70C-AA70-4663-81C9-02B466817B8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11175-AB14-4475-B63B-61E438C52DA5}" type="sibTrans" cxnId="{9DB1B70C-AA70-4663-81C9-02B466817B8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52901-4EBC-4671-B8FE-5D2DD59F23B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котельного оборудования на теплоисточниках </a:t>
          </a:r>
        </a:p>
      </dgm:t>
    </dgm:pt>
    <dgm:pt modelId="{D28F65B2-BAAE-4EE5-96D7-DFB6EDFA0B1C}" type="parTrans" cxnId="{7868D47B-5639-48FD-98C0-CDFEBAC504F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9B8CC-7A88-44BE-964D-80D97EC958AA}" type="sibTrans" cxnId="{7868D47B-5639-48FD-98C0-CDFEBAC504F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CC124-554B-4A95-A69F-F5AA6DBE5950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Поставка оборудования, для капитального ремонта объектов коммунальной инфраструктуры</a:t>
          </a:r>
        </a:p>
      </dgm:t>
    </dgm:pt>
    <dgm:pt modelId="{4937D005-8389-4963-B9CE-7BA6C7062018}" type="parTrans" cxnId="{F6020C53-92D6-4CBF-A8E9-0C44DAB48155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46F73-E497-4DA1-A64F-B6634D631487}" type="sibTrans" cxnId="{F6020C53-92D6-4CBF-A8E9-0C44DAB48155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36AC7-3180-4F35-8EBF-797C9C602E48}">
      <dgm:prSet phldrT="[Текст]" custT="1"/>
      <dgm:spPr>
        <a:solidFill>
          <a:srgbClr val="FFCB25"/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Технологическое присоединение к инженерным сетям электроснабжения ВРУ насосной станции по ул. Слюдянских  Красногвардейцев, подключение второго независимого источника электроснабжения</a:t>
          </a:r>
        </a:p>
      </dgm:t>
    </dgm:pt>
    <dgm:pt modelId="{9368FF62-5D86-46B2-9BB4-155F2CBA7949}" type="parTrans" cxnId="{04F8BC40-18FF-4D7E-AD3B-B7F291548CC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D0B20-5763-498A-9A51-662DEAC9C7E0}" type="sibTrans" cxnId="{04F8BC40-18FF-4D7E-AD3B-B7F291548CC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A7759-E9E2-4E27-8820-5A3575E57C2C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Молодые семьи улучшат жилищные  условия в результате реализации мероприятий подпрограммы (за период с 2010г. 77 молодых семей улучшили жилищные условия)</a:t>
          </a:r>
        </a:p>
      </dgm:t>
    </dgm:pt>
    <dgm:pt modelId="{ED22567E-F4CD-4CF3-8439-DCF5A8FBDFA6}" type="parTrans" cxnId="{B183286C-C797-4FB1-9137-63807F7382CC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2D58A-97FF-420F-8836-1BFAFED84E6F}" type="sibTrans" cxnId="{B183286C-C797-4FB1-9137-63807F7382CC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02EE9-B84F-45E0-BC93-9FC911AA6A32}" type="pres">
      <dgm:prSet presAssocID="{E831D5C0-845D-4D32-BA34-720FB6F1D72D}" presName="Name0" presStyleCnt="0">
        <dgm:presLayoutVars>
          <dgm:chMax val="7"/>
          <dgm:chPref val="7"/>
          <dgm:dir/>
        </dgm:presLayoutVars>
      </dgm:prSet>
      <dgm:spPr/>
    </dgm:pt>
    <dgm:pt modelId="{80478B9B-9CEB-4A10-99BA-4FFE70861FE2}" type="pres">
      <dgm:prSet presAssocID="{E831D5C0-845D-4D32-BA34-720FB6F1D72D}" presName="Name1" presStyleCnt="0"/>
      <dgm:spPr/>
    </dgm:pt>
    <dgm:pt modelId="{AADA2A94-06FC-4083-89EB-CB2B575E76E2}" type="pres">
      <dgm:prSet presAssocID="{E831D5C0-845D-4D32-BA34-720FB6F1D72D}" presName="cycle" presStyleCnt="0"/>
      <dgm:spPr/>
    </dgm:pt>
    <dgm:pt modelId="{7ADE0EF2-7A14-4BB5-9FEA-2A3AE9CA7F16}" type="pres">
      <dgm:prSet presAssocID="{E831D5C0-845D-4D32-BA34-720FB6F1D72D}" presName="srcNode" presStyleLbl="node1" presStyleIdx="0" presStyleCnt="6"/>
      <dgm:spPr/>
    </dgm:pt>
    <dgm:pt modelId="{E4068946-3965-4DBA-9AA9-926A049310EA}" type="pres">
      <dgm:prSet presAssocID="{E831D5C0-845D-4D32-BA34-720FB6F1D72D}" presName="conn" presStyleLbl="parChTrans1D2" presStyleIdx="0" presStyleCnt="1"/>
      <dgm:spPr/>
    </dgm:pt>
    <dgm:pt modelId="{94D126CC-2F21-4043-8842-A0D7CF5A6FFA}" type="pres">
      <dgm:prSet presAssocID="{E831D5C0-845D-4D32-BA34-720FB6F1D72D}" presName="extraNode" presStyleLbl="node1" presStyleIdx="0" presStyleCnt="6"/>
      <dgm:spPr/>
    </dgm:pt>
    <dgm:pt modelId="{1DC7AA41-6CB9-4429-9611-B778277387CD}" type="pres">
      <dgm:prSet presAssocID="{E831D5C0-845D-4D32-BA34-720FB6F1D72D}" presName="dstNode" presStyleLbl="node1" presStyleIdx="0" presStyleCnt="6"/>
      <dgm:spPr/>
    </dgm:pt>
    <dgm:pt modelId="{24676E70-E32E-4B7D-9F0F-1E654ED61AA9}" type="pres">
      <dgm:prSet presAssocID="{00D1078F-232F-47C2-9C8B-D04BCA61C088}" presName="text_1" presStyleLbl="node1" presStyleIdx="0" presStyleCnt="6">
        <dgm:presLayoutVars>
          <dgm:bulletEnabled val="1"/>
        </dgm:presLayoutVars>
      </dgm:prSet>
      <dgm:spPr/>
    </dgm:pt>
    <dgm:pt modelId="{3C322768-3B24-446D-8FD4-4CFF16D22603}" type="pres">
      <dgm:prSet presAssocID="{00D1078F-232F-47C2-9C8B-D04BCA61C088}" presName="accent_1" presStyleCnt="0"/>
      <dgm:spPr/>
    </dgm:pt>
    <dgm:pt modelId="{E089C1C6-E8CF-4513-BDCF-291AE36E6882}" type="pres">
      <dgm:prSet presAssocID="{00D1078F-232F-47C2-9C8B-D04BCA61C088}" presName="accentRepeatNode" presStyleLbl="solidFgAcc1" presStyleIdx="0" presStyleCnt="6"/>
      <dgm:spPr/>
    </dgm:pt>
    <dgm:pt modelId="{9C483870-1FC6-44ED-9FA4-92C8A10929F7}" type="pres">
      <dgm:prSet presAssocID="{341D3C1D-4F1B-473A-A969-865F1ED7FC21}" presName="text_2" presStyleLbl="node1" presStyleIdx="1" presStyleCnt="6">
        <dgm:presLayoutVars>
          <dgm:bulletEnabled val="1"/>
        </dgm:presLayoutVars>
      </dgm:prSet>
      <dgm:spPr/>
    </dgm:pt>
    <dgm:pt modelId="{FBDED3E4-E2AF-4D1B-AC1F-6699C2856BDF}" type="pres">
      <dgm:prSet presAssocID="{341D3C1D-4F1B-473A-A969-865F1ED7FC21}" presName="accent_2" presStyleCnt="0"/>
      <dgm:spPr/>
    </dgm:pt>
    <dgm:pt modelId="{041D600E-CBF9-45CB-B1E2-9580F9A12C0F}" type="pres">
      <dgm:prSet presAssocID="{341D3C1D-4F1B-473A-A969-865F1ED7FC21}" presName="accentRepeatNode" presStyleLbl="solidFgAcc1" presStyleIdx="1" presStyleCnt="6"/>
      <dgm:spPr/>
    </dgm:pt>
    <dgm:pt modelId="{F8581B9C-525E-4DB1-A1CD-C08972328B2F}" type="pres">
      <dgm:prSet presAssocID="{68852901-4EBC-4671-B8FE-5D2DD59F23B0}" presName="text_3" presStyleLbl="node1" presStyleIdx="2" presStyleCnt="6" custLinFactNeighborX="-400" custLinFactNeighborY="1015">
        <dgm:presLayoutVars>
          <dgm:bulletEnabled val="1"/>
        </dgm:presLayoutVars>
      </dgm:prSet>
      <dgm:spPr/>
    </dgm:pt>
    <dgm:pt modelId="{471C4BE8-781C-47F8-99E1-88EDD1218A8C}" type="pres">
      <dgm:prSet presAssocID="{68852901-4EBC-4671-B8FE-5D2DD59F23B0}" presName="accent_3" presStyleCnt="0"/>
      <dgm:spPr/>
    </dgm:pt>
    <dgm:pt modelId="{B3148A10-364D-40F8-ACF4-A71FADA2FBF4}" type="pres">
      <dgm:prSet presAssocID="{68852901-4EBC-4671-B8FE-5D2DD59F23B0}" presName="accentRepeatNode" presStyleLbl="solidFgAcc1" presStyleIdx="2" presStyleCnt="6"/>
      <dgm:spPr/>
    </dgm:pt>
    <dgm:pt modelId="{C94D553A-9A34-4597-B859-C168663AFD58}" type="pres">
      <dgm:prSet presAssocID="{249CC124-554B-4A95-A69F-F5AA6DBE5950}" presName="text_4" presStyleLbl="node1" presStyleIdx="3" presStyleCnt="6">
        <dgm:presLayoutVars>
          <dgm:bulletEnabled val="1"/>
        </dgm:presLayoutVars>
      </dgm:prSet>
      <dgm:spPr/>
    </dgm:pt>
    <dgm:pt modelId="{F36D4848-642B-4D13-9FB7-4F88155B8475}" type="pres">
      <dgm:prSet presAssocID="{249CC124-554B-4A95-A69F-F5AA6DBE5950}" presName="accent_4" presStyleCnt="0"/>
      <dgm:spPr/>
    </dgm:pt>
    <dgm:pt modelId="{1C1018A0-42F8-43C3-9FBA-70C4F2D62C0E}" type="pres">
      <dgm:prSet presAssocID="{249CC124-554B-4A95-A69F-F5AA6DBE5950}" presName="accentRepeatNode" presStyleLbl="solidFgAcc1" presStyleIdx="3" presStyleCnt="6"/>
      <dgm:spPr/>
    </dgm:pt>
    <dgm:pt modelId="{D2CD8848-47A3-4314-A0B2-53BFF320586F}" type="pres">
      <dgm:prSet presAssocID="{D0036AC7-3180-4F35-8EBF-797C9C602E48}" presName="text_5" presStyleLbl="node1" presStyleIdx="4" presStyleCnt="6">
        <dgm:presLayoutVars>
          <dgm:bulletEnabled val="1"/>
        </dgm:presLayoutVars>
      </dgm:prSet>
      <dgm:spPr/>
    </dgm:pt>
    <dgm:pt modelId="{344C4C67-0054-4EFF-A31B-279CEF5C5293}" type="pres">
      <dgm:prSet presAssocID="{D0036AC7-3180-4F35-8EBF-797C9C602E48}" presName="accent_5" presStyleCnt="0"/>
      <dgm:spPr/>
    </dgm:pt>
    <dgm:pt modelId="{228A3AFE-9E69-4B04-A338-2CF58651372C}" type="pres">
      <dgm:prSet presAssocID="{D0036AC7-3180-4F35-8EBF-797C9C602E48}" presName="accentRepeatNode" presStyleLbl="solidFgAcc1" presStyleIdx="4" presStyleCnt="6"/>
      <dgm:spPr/>
    </dgm:pt>
    <dgm:pt modelId="{D16BC014-37C5-443B-B6F4-9BD466D215FB}" type="pres">
      <dgm:prSet presAssocID="{686A7759-E9E2-4E27-8820-5A3575E57C2C}" presName="text_6" presStyleLbl="node1" presStyleIdx="5" presStyleCnt="6">
        <dgm:presLayoutVars>
          <dgm:bulletEnabled val="1"/>
        </dgm:presLayoutVars>
      </dgm:prSet>
      <dgm:spPr/>
    </dgm:pt>
    <dgm:pt modelId="{5419B259-CC5E-4923-96C9-165A4B93CF81}" type="pres">
      <dgm:prSet presAssocID="{686A7759-E9E2-4E27-8820-5A3575E57C2C}" presName="accent_6" presStyleCnt="0"/>
      <dgm:spPr/>
    </dgm:pt>
    <dgm:pt modelId="{8FA8E124-2FD8-4676-8007-5AAB09199CEB}" type="pres">
      <dgm:prSet presAssocID="{686A7759-E9E2-4E27-8820-5A3575E57C2C}" presName="accentRepeatNode" presStyleLbl="solidFgAcc1" presStyleIdx="5" presStyleCnt="6"/>
      <dgm:spPr/>
    </dgm:pt>
  </dgm:ptLst>
  <dgm:cxnLst>
    <dgm:cxn modelId="{8DB77403-773D-4792-940E-5B21DEB427FA}" type="presOf" srcId="{249CC124-554B-4A95-A69F-F5AA6DBE5950}" destId="{C94D553A-9A34-4597-B859-C168663AFD58}" srcOrd="0" destOrd="0" presId="urn:microsoft.com/office/officeart/2008/layout/VerticalCurvedList"/>
    <dgm:cxn modelId="{9DB1B70C-AA70-4663-81C9-02B466817B8B}" srcId="{E831D5C0-845D-4D32-BA34-720FB6F1D72D}" destId="{341D3C1D-4F1B-473A-A969-865F1ED7FC21}" srcOrd="1" destOrd="0" parTransId="{789BCA88-E560-4026-8519-0DDBA61FD55D}" sibTransId="{50811175-AB14-4475-B63B-61E438C52DA5}"/>
    <dgm:cxn modelId="{58822D0D-7436-405D-BBF2-96B6B90D4714}" type="presOf" srcId="{00D1078F-232F-47C2-9C8B-D04BCA61C088}" destId="{24676E70-E32E-4B7D-9F0F-1E654ED61AA9}" srcOrd="0" destOrd="0" presId="urn:microsoft.com/office/officeart/2008/layout/VerticalCurvedList"/>
    <dgm:cxn modelId="{04F8BC40-18FF-4D7E-AD3B-B7F291548CCB}" srcId="{E831D5C0-845D-4D32-BA34-720FB6F1D72D}" destId="{D0036AC7-3180-4F35-8EBF-797C9C602E48}" srcOrd="4" destOrd="0" parTransId="{9368FF62-5D86-46B2-9BB4-155F2CBA7949}" sibTransId="{E52D0B20-5763-498A-9A51-662DEAC9C7E0}"/>
    <dgm:cxn modelId="{13D82662-8113-49D0-BA87-A2B05BDAFB48}" type="presOf" srcId="{686A7759-E9E2-4E27-8820-5A3575E57C2C}" destId="{D16BC014-37C5-443B-B6F4-9BD466D215FB}" srcOrd="0" destOrd="0" presId="urn:microsoft.com/office/officeart/2008/layout/VerticalCurvedList"/>
    <dgm:cxn modelId="{B183286C-C797-4FB1-9137-63807F7382CC}" srcId="{E831D5C0-845D-4D32-BA34-720FB6F1D72D}" destId="{686A7759-E9E2-4E27-8820-5A3575E57C2C}" srcOrd="5" destOrd="0" parTransId="{ED22567E-F4CD-4CF3-8439-DCF5A8FBDFA6}" sibTransId="{1852D58A-97FF-420F-8836-1BFAFED84E6F}"/>
    <dgm:cxn modelId="{EEDC884F-304F-4A83-A769-D5E41EE071A9}" type="presOf" srcId="{765B5CCA-5181-449A-8F69-56C5E2A4B40E}" destId="{E4068946-3965-4DBA-9AA9-926A049310EA}" srcOrd="0" destOrd="0" presId="urn:microsoft.com/office/officeart/2008/layout/VerticalCurvedList"/>
    <dgm:cxn modelId="{F6020C53-92D6-4CBF-A8E9-0C44DAB48155}" srcId="{E831D5C0-845D-4D32-BA34-720FB6F1D72D}" destId="{249CC124-554B-4A95-A69F-F5AA6DBE5950}" srcOrd="3" destOrd="0" parTransId="{4937D005-8389-4963-B9CE-7BA6C7062018}" sibTransId="{21B46F73-E497-4DA1-A64F-B6634D631487}"/>
    <dgm:cxn modelId="{7868D47B-5639-48FD-98C0-CDFEBAC504FB}" srcId="{E831D5C0-845D-4D32-BA34-720FB6F1D72D}" destId="{68852901-4EBC-4671-B8FE-5D2DD59F23B0}" srcOrd="2" destOrd="0" parTransId="{D28F65B2-BAAE-4EE5-96D7-DFB6EDFA0B1C}" sibTransId="{45B9B8CC-7A88-44BE-964D-80D97EC958AA}"/>
    <dgm:cxn modelId="{E3E3E280-2DEA-4685-9EB3-B6B51A34BDFA}" type="presOf" srcId="{D0036AC7-3180-4F35-8EBF-797C9C602E48}" destId="{D2CD8848-47A3-4314-A0B2-53BFF320586F}" srcOrd="0" destOrd="0" presId="urn:microsoft.com/office/officeart/2008/layout/VerticalCurvedList"/>
    <dgm:cxn modelId="{6353BA84-B7F6-4FB8-94F8-17AC6DC5F9C8}" type="presOf" srcId="{341D3C1D-4F1B-473A-A969-865F1ED7FC21}" destId="{9C483870-1FC6-44ED-9FA4-92C8A10929F7}" srcOrd="0" destOrd="0" presId="urn:microsoft.com/office/officeart/2008/layout/VerticalCurvedList"/>
    <dgm:cxn modelId="{76C9FB8D-E610-4F03-B74A-06477F3B8CD0}" type="presOf" srcId="{68852901-4EBC-4671-B8FE-5D2DD59F23B0}" destId="{F8581B9C-525E-4DB1-A1CD-C08972328B2F}" srcOrd="0" destOrd="0" presId="urn:microsoft.com/office/officeart/2008/layout/VerticalCurvedList"/>
    <dgm:cxn modelId="{E8BFCE98-490D-4725-B870-D7AB6B4CE8B2}" srcId="{E831D5C0-845D-4D32-BA34-720FB6F1D72D}" destId="{00D1078F-232F-47C2-9C8B-D04BCA61C088}" srcOrd="0" destOrd="0" parTransId="{4CDE0A48-0D95-4C36-82BB-A2AF4919B978}" sibTransId="{765B5CCA-5181-449A-8F69-56C5E2A4B40E}"/>
    <dgm:cxn modelId="{14174DA0-463A-4C74-B44C-4E808117C8CE}" type="presOf" srcId="{E831D5C0-845D-4D32-BA34-720FB6F1D72D}" destId="{36D02EE9-B84F-45E0-BC93-9FC911AA6A32}" srcOrd="0" destOrd="0" presId="urn:microsoft.com/office/officeart/2008/layout/VerticalCurvedList"/>
    <dgm:cxn modelId="{049747B5-B630-4379-A773-9348FF9A122F}" type="presParOf" srcId="{36D02EE9-B84F-45E0-BC93-9FC911AA6A32}" destId="{80478B9B-9CEB-4A10-99BA-4FFE70861FE2}" srcOrd="0" destOrd="0" presId="urn:microsoft.com/office/officeart/2008/layout/VerticalCurvedList"/>
    <dgm:cxn modelId="{32342CD4-5E54-40AE-B965-93C7131B77E2}" type="presParOf" srcId="{80478B9B-9CEB-4A10-99BA-4FFE70861FE2}" destId="{AADA2A94-06FC-4083-89EB-CB2B575E76E2}" srcOrd="0" destOrd="0" presId="urn:microsoft.com/office/officeart/2008/layout/VerticalCurvedList"/>
    <dgm:cxn modelId="{DC5E05EB-7AB0-4D00-BE73-08662F6F5266}" type="presParOf" srcId="{AADA2A94-06FC-4083-89EB-CB2B575E76E2}" destId="{7ADE0EF2-7A14-4BB5-9FEA-2A3AE9CA7F16}" srcOrd="0" destOrd="0" presId="urn:microsoft.com/office/officeart/2008/layout/VerticalCurvedList"/>
    <dgm:cxn modelId="{A8A5CD57-3000-4F4D-89CF-422460C02D6C}" type="presParOf" srcId="{AADA2A94-06FC-4083-89EB-CB2B575E76E2}" destId="{E4068946-3965-4DBA-9AA9-926A049310EA}" srcOrd="1" destOrd="0" presId="urn:microsoft.com/office/officeart/2008/layout/VerticalCurvedList"/>
    <dgm:cxn modelId="{DA4D3837-F258-4EF8-BC2D-498D9B1E0078}" type="presParOf" srcId="{AADA2A94-06FC-4083-89EB-CB2B575E76E2}" destId="{94D126CC-2F21-4043-8842-A0D7CF5A6FFA}" srcOrd="2" destOrd="0" presId="urn:microsoft.com/office/officeart/2008/layout/VerticalCurvedList"/>
    <dgm:cxn modelId="{B3BAB9F8-3683-45DD-B2A7-886082953E9F}" type="presParOf" srcId="{AADA2A94-06FC-4083-89EB-CB2B575E76E2}" destId="{1DC7AA41-6CB9-4429-9611-B778277387CD}" srcOrd="3" destOrd="0" presId="urn:microsoft.com/office/officeart/2008/layout/VerticalCurvedList"/>
    <dgm:cxn modelId="{D3690297-7211-471E-902E-A89C36B8234D}" type="presParOf" srcId="{80478B9B-9CEB-4A10-99BA-4FFE70861FE2}" destId="{24676E70-E32E-4B7D-9F0F-1E654ED61AA9}" srcOrd="1" destOrd="0" presId="urn:microsoft.com/office/officeart/2008/layout/VerticalCurvedList"/>
    <dgm:cxn modelId="{5533AA53-FB6F-4DAF-99A1-0555CF3AC034}" type="presParOf" srcId="{80478B9B-9CEB-4A10-99BA-4FFE70861FE2}" destId="{3C322768-3B24-446D-8FD4-4CFF16D22603}" srcOrd="2" destOrd="0" presId="urn:microsoft.com/office/officeart/2008/layout/VerticalCurvedList"/>
    <dgm:cxn modelId="{4A36D045-8DDC-4DCC-899D-7D0190F830F1}" type="presParOf" srcId="{3C322768-3B24-446D-8FD4-4CFF16D22603}" destId="{E089C1C6-E8CF-4513-BDCF-291AE36E6882}" srcOrd="0" destOrd="0" presId="urn:microsoft.com/office/officeart/2008/layout/VerticalCurvedList"/>
    <dgm:cxn modelId="{A185EB97-9AD8-4A6D-860C-D95D9CAEFA79}" type="presParOf" srcId="{80478B9B-9CEB-4A10-99BA-4FFE70861FE2}" destId="{9C483870-1FC6-44ED-9FA4-92C8A10929F7}" srcOrd="3" destOrd="0" presId="urn:microsoft.com/office/officeart/2008/layout/VerticalCurvedList"/>
    <dgm:cxn modelId="{C0B5C753-03C7-49F0-A456-A8D4DA9B45D7}" type="presParOf" srcId="{80478B9B-9CEB-4A10-99BA-4FFE70861FE2}" destId="{FBDED3E4-E2AF-4D1B-AC1F-6699C2856BDF}" srcOrd="4" destOrd="0" presId="urn:microsoft.com/office/officeart/2008/layout/VerticalCurvedList"/>
    <dgm:cxn modelId="{2BAD7EAE-285E-442F-AEA5-8DF19C64F1F5}" type="presParOf" srcId="{FBDED3E4-E2AF-4D1B-AC1F-6699C2856BDF}" destId="{041D600E-CBF9-45CB-B1E2-9580F9A12C0F}" srcOrd="0" destOrd="0" presId="urn:microsoft.com/office/officeart/2008/layout/VerticalCurvedList"/>
    <dgm:cxn modelId="{3529D4EE-80EE-46E7-979D-5E1D854C6858}" type="presParOf" srcId="{80478B9B-9CEB-4A10-99BA-4FFE70861FE2}" destId="{F8581B9C-525E-4DB1-A1CD-C08972328B2F}" srcOrd="5" destOrd="0" presId="urn:microsoft.com/office/officeart/2008/layout/VerticalCurvedList"/>
    <dgm:cxn modelId="{E390BFE3-66AA-4ACC-82EA-BE1394DB8CBD}" type="presParOf" srcId="{80478B9B-9CEB-4A10-99BA-4FFE70861FE2}" destId="{471C4BE8-781C-47F8-99E1-88EDD1218A8C}" srcOrd="6" destOrd="0" presId="urn:microsoft.com/office/officeart/2008/layout/VerticalCurvedList"/>
    <dgm:cxn modelId="{896641A5-B136-4B43-93D0-066E9C754A84}" type="presParOf" srcId="{471C4BE8-781C-47F8-99E1-88EDD1218A8C}" destId="{B3148A10-364D-40F8-ACF4-A71FADA2FBF4}" srcOrd="0" destOrd="0" presId="urn:microsoft.com/office/officeart/2008/layout/VerticalCurvedList"/>
    <dgm:cxn modelId="{C94F9C43-6DE0-4A37-812C-B00590CC59E4}" type="presParOf" srcId="{80478B9B-9CEB-4A10-99BA-4FFE70861FE2}" destId="{C94D553A-9A34-4597-B859-C168663AFD58}" srcOrd="7" destOrd="0" presId="urn:microsoft.com/office/officeart/2008/layout/VerticalCurvedList"/>
    <dgm:cxn modelId="{805EEB32-A14E-4EC6-9035-F798FF31882B}" type="presParOf" srcId="{80478B9B-9CEB-4A10-99BA-4FFE70861FE2}" destId="{F36D4848-642B-4D13-9FB7-4F88155B8475}" srcOrd="8" destOrd="0" presId="urn:microsoft.com/office/officeart/2008/layout/VerticalCurvedList"/>
    <dgm:cxn modelId="{407FDAE6-7EAA-4A55-9491-5F4938124317}" type="presParOf" srcId="{F36D4848-642B-4D13-9FB7-4F88155B8475}" destId="{1C1018A0-42F8-43C3-9FBA-70C4F2D62C0E}" srcOrd="0" destOrd="0" presId="urn:microsoft.com/office/officeart/2008/layout/VerticalCurvedList"/>
    <dgm:cxn modelId="{3C06EDEE-EA41-4764-8546-C67AD8932FAF}" type="presParOf" srcId="{80478B9B-9CEB-4A10-99BA-4FFE70861FE2}" destId="{D2CD8848-47A3-4314-A0B2-53BFF320586F}" srcOrd="9" destOrd="0" presId="urn:microsoft.com/office/officeart/2008/layout/VerticalCurvedList"/>
    <dgm:cxn modelId="{CF57559E-B38E-4ED9-A448-2C1A4D2B14A3}" type="presParOf" srcId="{80478B9B-9CEB-4A10-99BA-4FFE70861FE2}" destId="{344C4C67-0054-4EFF-A31B-279CEF5C5293}" srcOrd="10" destOrd="0" presId="urn:microsoft.com/office/officeart/2008/layout/VerticalCurvedList"/>
    <dgm:cxn modelId="{7C9BE67D-25C3-420C-9784-B5A2ECFCA3B0}" type="presParOf" srcId="{344C4C67-0054-4EFF-A31B-279CEF5C5293}" destId="{228A3AFE-9E69-4B04-A338-2CF58651372C}" srcOrd="0" destOrd="0" presId="urn:microsoft.com/office/officeart/2008/layout/VerticalCurvedList"/>
    <dgm:cxn modelId="{90716D26-90F1-4CE0-B038-CD4AFE211A74}" type="presParOf" srcId="{80478B9B-9CEB-4A10-99BA-4FFE70861FE2}" destId="{D16BC014-37C5-443B-B6F4-9BD466D215FB}" srcOrd="11" destOrd="0" presId="urn:microsoft.com/office/officeart/2008/layout/VerticalCurvedList"/>
    <dgm:cxn modelId="{A6B1A2C6-DBDB-4DFD-9BF9-C27F36A5DE39}" type="presParOf" srcId="{80478B9B-9CEB-4A10-99BA-4FFE70861FE2}" destId="{5419B259-CC5E-4923-96C9-165A4B93CF81}" srcOrd="12" destOrd="0" presId="urn:microsoft.com/office/officeart/2008/layout/VerticalCurvedList"/>
    <dgm:cxn modelId="{5E266B9A-C1E2-435E-97A9-BEE12D7984C1}" type="presParOf" srcId="{5419B259-CC5E-4923-96C9-165A4B93CF81}" destId="{8FA8E124-2FD8-4676-8007-5AAB09199C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1D5C0-845D-4D32-BA34-720FB6F1D7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1D3C1D-4F1B-473A-A969-865F1ED7FC2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мер по повышению безопасности дорожного движения, в результате выполнения работ по ремонту и содержанию  автомобильных дорог общего пользования местного значения, актуализации проектов организации дорожного движения</a:t>
          </a:r>
        </a:p>
      </dgm:t>
    </dgm:pt>
    <dgm:pt modelId="{789BCA88-E560-4026-8519-0DDBA61FD55D}" type="parTrans" cxnId="{9DB1B70C-AA70-4663-81C9-02B466817B8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11175-AB14-4475-B63B-61E438C52DA5}" type="sibTrans" cxnId="{9DB1B70C-AA70-4663-81C9-02B466817B8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1078F-232F-47C2-9C8B-D04BCA61C088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35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автомобильной дороги по ул. Бабушкина (1 участок от ул. Горная до ул. Железнодорожная; 2 участок от ул. Железнодорожная до ул. Советская); Ремонт автомобильной дороги по ул. Ленина (м-н Берестнева)(участок от а/д Р-258 (ул. Ленина) до ул. Ленина, в районе дома №27); Ремонт автомобильной дороги по ул. Куприна (участок от ул. Ленина до ул. Амбулаторная)</a:t>
          </a:r>
        </a:p>
      </dgm:t>
    </dgm:pt>
    <dgm:pt modelId="{765B5CCA-5181-449A-8F69-56C5E2A4B40E}" type="sibTrans" cxnId="{E8BFCE98-490D-4725-B870-D7AB6B4CE8B2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E0A48-0D95-4C36-82BB-A2AF4919B978}" type="parTrans" cxnId="{E8BFCE98-490D-4725-B870-D7AB6B4CE8B2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52901-4EBC-4671-B8FE-5D2DD59F23B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Организованы мероприятия по паспортизации дорог общего пользования местного значения, в результате разработки паспортов на автомобильные дороги общего пользования местного значения</a:t>
          </a:r>
        </a:p>
      </dgm:t>
    </dgm:pt>
    <dgm:pt modelId="{45B9B8CC-7A88-44BE-964D-80D97EC958AA}" type="sibTrans" cxnId="{7868D47B-5639-48FD-98C0-CDFEBAC504F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F65B2-BAAE-4EE5-96D7-DFB6EDFA0B1C}" type="parTrans" cxnId="{7868D47B-5639-48FD-98C0-CDFEBAC504FB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CC124-554B-4A95-A69F-F5AA6DBE5950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комфортных и безопасных условий проживания граждан в многоквартирных аварийных домах </a:t>
          </a:r>
        </a:p>
      </dgm:t>
    </dgm:pt>
    <dgm:pt modelId="{21B46F73-E497-4DA1-A64F-B6634D631487}" type="sibTrans" cxnId="{F6020C53-92D6-4CBF-A8E9-0C44DAB48155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7D005-8389-4963-B9CE-7BA6C7062018}" type="parTrans" cxnId="{F6020C53-92D6-4CBF-A8E9-0C44DAB48155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2EAE6-B3A7-4505-BFD3-1138D0DEA411}">
      <dgm:prSet phldrT="[Текст]" custT="1"/>
      <dgm:spPr>
        <a:solidFill>
          <a:srgbClr val="FFCB25"/>
        </a:solidFill>
      </dgm:spPr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мест (площадок) накопления твердых коммунальных отходов – 13 площадок</a:t>
          </a:r>
        </a:p>
      </dgm:t>
    </dgm:pt>
    <dgm:pt modelId="{AFAAAC7F-19F4-4958-8B96-7A9AC3E31073}" type="sibTrans" cxnId="{613BA3F3-FCED-41B5-A7A8-B516CE6F513E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EF219-8572-4936-AE69-04C89616CE96}" type="parTrans" cxnId="{613BA3F3-FCED-41B5-A7A8-B516CE6F513E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156BF-9294-4AAB-AD78-B62AE29BBD48}">
      <dgm:prSet phldrT="[Текст]" custT="1"/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общественных пространств на территории Слюдянского муниципального образования</a:t>
          </a:r>
        </a:p>
      </dgm:t>
    </dgm:pt>
    <dgm:pt modelId="{DBB54491-891D-43D1-83A3-5921C8B5C3AC}" type="parTrans" cxnId="{5E3B2E8C-E47E-4F45-B972-70C45F95668F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3949F-B53D-405D-A24D-7148F4F114AE}" type="sibTrans" cxnId="{5E3B2E8C-E47E-4F45-B972-70C45F95668F}">
      <dgm:prSet/>
      <dgm:spPr/>
      <dgm:t>
        <a:bodyPr/>
        <a:lstStyle/>
        <a:p>
          <a:endParaRPr lang="ru-RU" sz="1400" b="1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02EE9-B84F-45E0-BC93-9FC911AA6A32}" type="pres">
      <dgm:prSet presAssocID="{E831D5C0-845D-4D32-BA34-720FB6F1D72D}" presName="Name0" presStyleCnt="0">
        <dgm:presLayoutVars>
          <dgm:chMax val="7"/>
          <dgm:chPref val="7"/>
          <dgm:dir/>
        </dgm:presLayoutVars>
      </dgm:prSet>
      <dgm:spPr/>
    </dgm:pt>
    <dgm:pt modelId="{80478B9B-9CEB-4A10-99BA-4FFE70861FE2}" type="pres">
      <dgm:prSet presAssocID="{E831D5C0-845D-4D32-BA34-720FB6F1D72D}" presName="Name1" presStyleCnt="0"/>
      <dgm:spPr/>
    </dgm:pt>
    <dgm:pt modelId="{AADA2A94-06FC-4083-89EB-CB2B575E76E2}" type="pres">
      <dgm:prSet presAssocID="{E831D5C0-845D-4D32-BA34-720FB6F1D72D}" presName="cycle" presStyleCnt="0"/>
      <dgm:spPr/>
    </dgm:pt>
    <dgm:pt modelId="{7ADE0EF2-7A14-4BB5-9FEA-2A3AE9CA7F16}" type="pres">
      <dgm:prSet presAssocID="{E831D5C0-845D-4D32-BA34-720FB6F1D72D}" presName="srcNode" presStyleLbl="node1" presStyleIdx="0" presStyleCnt="6"/>
      <dgm:spPr/>
    </dgm:pt>
    <dgm:pt modelId="{E4068946-3965-4DBA-9AA9-926A049310EA}" type="pres">
      <dgm:prSet presAssocID="{E831D5C0-845D-4D32-BA34-720FB6F1D72D}" presName="conn" presStyleLbl="parChTrans1D2" presStyleIdx="0" presStyleCnt="1"/>
      <dgm:spPr/>
    </dgm:pt>
    <dgm:pt modelId="{94D126CC-2F21-4043-8842-A0D7CF5A6FFA}" type="pres">
      <dgm:prSet presAssocID="{E831D5C0-845D-4D32-BA34-720FB6F1D72D}" presName="extraNode" presStyleLbl="node1" presStyleIdx="0" presStyleCnt="6"/>
      <dgm:spPr/>
    </dgm:pt>
    <dgm:pt modelId="{1DC7AA41-6CB9-4429-9611-B778277387CD}" type="pres">
      <dgm:prSet presAssocID="{E831D5C0-845D-4D32-BA34-720FB6F1D72D}" presName="dstNode" presStyleLbl="node1" presStyleIdx="0" presStyleCnt="6"/>
      <dgm:spPr/>
    </dgm:pt>
    <dgm:pt modelId="{24676E70-E32E-4B7D-9F0F-1E654ED61AA9}" type="pres">
      <dgm:prSet presAssocID="{00D1078F-232F-47C2-9C8B-D04BCA61C088}" presName="text_1" presStyleLbl="node1" presStyleIdx="0" presStyleCnt="6" custScaleY="133347">
        <dgm:presLayoutVars>
          <dgm:bulletEnabled val="1"/>
        </dgm:presLayoutVars>
      </dgm:prSet>
      <dgm:spPr/>
    </dgm:pt>
    <dgm:pt modelId="{3C322768-3B24-446D-8FD4-4CFF16D22603}" type="pres">
      <dgm:prSet presAssocID="{00D1078F-232F-47C2-9C8B-D04BCA61C088}" presName="accent_1" presStyleCnt="0"/>
      <dgm:spPr/>
    </dgm:pt>
    <dgm:pt modelId="{E089C1C6-E8CF-4513-BDCF-291AE36E6882}" type="pres">
      <dgm:prSet presAssocID="{00D1078F-232F-47C2-9C8B-D04BCA61C088}" presName="accentRepeatNode" presStyleLbl="solidFgAcc1" presStyleIdx="0" presStyleCnt="6"/>
      <dgm:spPr/>
    </dgm:pt>
    <dgm:pt modelId="{9C483870-1FC6-44ED-9FA4-92C8A10929F7}" type="pres">
      <dgm:prSet presAssocID="{341D3C1D-4F1B-473A-A969-865F1ED7FC21}" presName="text_2" presStyleLbl="node1" presStyleIdx="1" presStyleCnt="6" custScaleY="124034">
        <dgm:presLayoutVars>
          <dgm:bulletEnabled val="1"/>
        </dgm:presLayoutVars>
      </dgm:prSet>
      <dgm:spPr/>
    </dgm:pt>
    <dgm:pt modelId="{FBDED3E4-E2AF-4D1B-AC1F-6699C2856BDF}" type="pres">
      <dgm:prSet presAssocID="{341D3C1D-4F1B-473A-A969-865F1ED7FC21}" presName="accent_2" presStyleCnt="0"/>
      <dgm:spPr/>
    </dgm:pt>
    <dgm:pt modelId="{041D600E-CBF9-45CB-B1E2-9580F9A12C0F}" type="pres">
      <dgm:prSet presAssocID="{341D3C1D-4F1B-473A-A969-865F1ED7FC21}" presName="accentRepeatNode" presStyleLbl="solidFgAcc1" presStyleIdx="1" presStyleCnt="6"/>
      <dgm:spPr/>
    </dgm:pt>
    <dgm:pt modelId="{F8581B9C-525E-4DB1-A1CD-C08972328B2F}" type="pres">
      <dgm:prSet presAssocID="{68852901-4EBC-4671-B8FE-5D2DD59F23B0}" presName="text_3" presStyleLbl="node1" presStyleIdx="2" presStyleCnt="6" custScaleY="123734">
        <dgm:presLayoutVars>
          <dgm:bulletEnabled val="1"/>
        </dgm:presLayoutVars>
      </dgm:prSet>
      <dgm:spPr/>
    </dgm:pt>
    <dgm:pt modelId="{471C4BE8-781C-47F8-99E1-88EDD1218A8C}" type="pres">
      <dgm:prSet presAssocID="{68852901-4EBC-4671-B8FE-5D2DD59F23B0}" presName="accent_3" presStyleCnt="0"/>
      <dgm:spPr/>
    </dgm:pt>
    <dgm:pt modelId="{B3148A10-364D-40F8-ACF4-A71FADA2FBF4}" type="pres">
      <dgm:prSet presAssocID="{68852901-4EBC-4671-B8FE-5D2DD59F23B0}" presName="accentRepeatNode" presStyleLbl="solidFgAcc1" presStyleIdx="2" presStyleCnt="6"/>
      <dgm:spPr/>
    </dgm:pt>
    <dgm:pt modelId="{E90F64F1-476E-4643-841E-3D34770A192A}" type="pres">
      <dgm:prSet presAssocID="{249CC124-554B-4A95-A69F-F5AA6DBE5950}" presName="text_4" presStyleLbl="node1" presStyleIdx="3" presStyleCnt="6" custScaleY="118022">
        <dgm:presLayoutVars>
          <dgm:bulletEnabled val="1"/>
        </dgm:presLayoutVars>
      </dgm:prSet>
      <dgm:spPr/>
    </dgm:pt>
    <dgm:pt modelId="{B3173677-DA36-410F-BAE6-36D709AB2873}" type="pres">
      <dgm:prSet presAssocID="{249CC124-554B-4A95-A69F-F5AA6DBE5950}" presName="accent_4" presStyleCnt="0"/>
      <dgm:spPr/>
    </dgm:pt>
    <dgm:pt modelId="{1C1018A0-42F8-43C3-9FBA-70C4F2D62C0E}" type="pres">
      <dgm:prSet presAssocID="{249CC124-554B-4A95-A69F-F5AA6DBE5950}" presName="accentRepeatNode" presStyleLbl="solidFgAcc1" presStyleIdx="3" presStyleCnt="6"/>
      <dgm:spPr/>
    </dgm:pt>
    <dgm:pt modelId="{447C5278-8106-4D95-AC6B-36D9349FD8D5}" type="pres">
      <dgm:prSet presAssocID="{ED32EAE6-B3A7-4505-BFD3-1138D0DEA411}" presName="text_5" presStyleLbl="node1" presStyleIdx="4" presStyleCnt="6" custScaleY="126123">
        <dgm:presLayoutVars>
          <dgm:bulletEnabled val="1"/>
        </dgm:presLayoutVars>
      </dgm:prSet>
      <dgm:spPr/>
    </dgm:pt>
    <dgm:pt modelId="{AB4180BD-67EB-4C58-B5EA-8E3BF37B650B}" type="pres">
      <dgm:prSet presAssocID="{ED32EAE6-B3A7-4505-BFD3-1138D0DEA411}" presName="accent_5" presStyleCnt="0"/>
      <dgm:spPr/>
    </dgm:pt>
    <dgm:pt modelId="{187A8228-9AE2-4CC2-AAE2-50013D02B940}" type="pres">
      <dgm:prSet presAssocID="{ED32EAE6-B3A7-4505-BFD3-1138D0DEA411}" presName="accentRepeatNode" presStyleLbl="solidFgAcc1" presStyleIdx="4" presStyleCnt="6"/>
      <dgm:spPr/>
    </dgm:pt>
    <dgm:pt modelId="{74B007C0-0F54-4714-A9A4-50B4AE3D60AB}" type="pres">
      <dgm:prSet presAssocID="{54E156BF-9294-4AAB-AD78-B62AE29BBD48}" presName="text_6" presStyleLbl="node1" presStyleIdx="5" presStyleCnt="6" custScaleY="125823">
        <dgm:presLayoutVars>
          <dgm:bulletEnabled val="1"/>
        </dgm:presLayoutVars>
      </dgm:prSet>
      <dgm:spPr/>
    </dgm:pt>
    <dgm:pt modelId="{80BFBCC9-7570-47A5-B87F-AF53327A9505}" type="pres">
      <dgm:prSet presAssocID="{54E156BF-9294-4AAB-AD78-B62AE29BBD48}" presName="accent_6" presStyleCnt="0"/>
      <dgm:spPr/>
    </dgm:pt>
    <dgm:pt modelId="{21D5C0F2-425E-47B5-8C5A-C59A0DC7167D}" type="pres">
      <dgm:prSet presAssocID="{54E156BF-9294-4AAB-AD78-B62AE29BBD48}" presName="accentRepeatNode" presStyleLbl="solidFgAcc1" presStyleIdx="5" presStyleCnt="6" custScaleX="109501" custScaleY="109169"/>
      <dgm:spPr/>
    </dgm:pt>
  </dgm:ptLst>
  <dgm:cxnLst>
    <dgm:cxn modelId="{9DB1B70C-AA70-4663-81C9-02B466817B8B}" srcId="{E831D5C0-845D-4D32-BA34-720FB6F1D72D}" destId="{341D3C1D-4F1B-473A-A969-865F1ED7FC21}" srcOrd="1" destOrd="0" parTransId="{789BCA88-E560-4026-8519-0DDBA61FD55D}" sibTransId="{50811175-AB14-4475-B63B-61E438C52DA5}"/>
    <dgm:cxn modelId="{58822D0D-7436-405D-BBF2-96B6B90D4714}" type="presOf" srcId="{00D1078F-232F-47C2-9C8B-D04BCA61C088}" destId="{24676E70-E32E-4B7D-9F0F-1E654ED61AA9}" srcOrd="0" destOrd="0" presId="urn:microsoft.com/office/officeart/2008/layout/VerticalCurvedList"/>
    <dgm:cxn modelId="{49048662-B90D-421D-98A6-40B2813206B2}" type="presOf" srcId="{249CC124-554B-4A95-A69F-F5AA6DBE5950}" destId="{E90F64F1-476E-4643-841E-3D34770A192A}" srcOrd="0" destOrd="0" presId="urn:microsoft.com/office/officeart/2008/layout/VerticalCurvedList"/>
    <dgm:cxn modelId="{EEDC884F-304F-4A83-A769-D5E41EE071A9}" type="presOf" srcId="{765B5CCA-5181-449A-8F69-56C5E2A4B40E}" destId="{E4068946-3965-4DBA-9AA9-926A049310EA}" srcOrd="0" destOrd="0" presId="urn:microsoft.com/office/officeart/2008/layout/VerticalCurvedList"/>
    <dgm:cxn modelId="{F6020C53-92D6-4CBF-A8E9-0C44DAB48155}" srcId="{E831D5C0-845D-4D32-BA34-720FB6F1D72D}" destId="{249CC124-554B-4A95-A69F-F5AA6DBE5950}" srcOrd="3" destOrd="0" parTransId="{4937D005-8389-4963-B9CE-7BA6C7062018}" sibTransId="{21B46F73-E497-4DA1-A64F-B6634D631487}"/>
    <dgm:cxn modelId="{7868D47B-5639-48FD-98C0-CDFEBAC504FB}" srcId="{E831D5C0-845D-4D32-BA34-720FB6F1D72D}" destId="{68852901-4EBC-4671-B8FE-5D2DD59F23B0}" srcOrd="2" destOrd="0" parTransId="{D28F65B2-BAAE-4EE5-96D7-DFB6EDFA0B1C}" sibTransId="{45B9B8CC-7A88-44BE-964D-80D97EC958AA}"/>
    <dgm:cxn modelId="{CB85EF7B-5039-4FA5-B782-A9F8E2A4630F}" type="presOf" srcId="{ED32EAE6-B3A7-4505-BFD3-1138D0DEA411}" destId="{447C5278-8106-4D95-AC6B-36D9349FD8D5}" srcOrd="0" destOrd="0" presId="urn:microsoft.com/office/officeart/2008/layout/VerticalCurvedList"/>
    <dgm:cxn modelId="{6353BA84-B7F6-4FB8-94F8-17AC6DC5F9C8}" type="presOf" srcId="{341D3C1D-4F1B-473A-A969-865F1ED7FC21}" destId="{9C483870-1FC6-44ED-9FA4-92C8A10929F7}" srcOrd="0" destOrd="0" presId="urn:microsoft.com/office/officeart/2008/layout/VerticalCurvedList"/>
    <dgm:cxn modelId="{5E3B2E8C-E47E-4F45-B972-70C45F95668F}" srcId="{E831D5C0-845D-4D32-BA34-720FB6F1D72D}" destId="{54E156BF-9294-4AAB-AD78-B62AE29BBD48}" srcOrd="5" destOrd="0" parTransId="{DBB54491-891D-43D1-83A3-5921C8B5C3AC}" sibTransId="{1B33949F-B53D-405D-A24D-7148F4F114AE}"/>
    <dgm:cxn modelId="{76C9FB8D-E610-4F03-B74A-06477F3B8CD0}" type="presOf" srcId="{68852901-4EBC-4671-B8FE-5D2DD59F23B0}" destId="{F8581B9C-525E-4DB1-A1CD-C08972328B2F}" srcOrd="0" destOrd="0" presId="urn:microsoft.com/office/officeart/2008/layout/VerticalCurvedList"/>
    <dgm:cxn modelId="{E8BFCE98-490D-4725-B870-D7AB6B4CE8B2}" srcId="{E831D5C0-845D-4D32-BA34-720FB6F1D72D}" destId="{00D1078F-232F-47C2-9C8B-D04BCA61C088}" srcOrd="0" destOrd="0" parTransId="{4CDE0A48-0D95-4C36-82BB-A2AF4919B978}" sibTransId="{765B5CCA-5181-449A-8F69-56C5E2A4B40E}"/>
    <dgm:cxn modelId="{14174DA0-463A-4C74-B44C-4E808117C8CE}" type="presOf" srcId="{E831D5C0-845D-4D32-BA34-720FB6F1D72D}" destId="{36D02EE9-B84F-45E0-BC93-9FC911AA6A32}" srcOrd="0" destOrd="0" presId="urn:microsoft.com/office/officeart/2008/layout/VerticalCurvedList"/>
    <dgm:cxn modelId="{5ACE14E2-634E-46DE-B5AB-354260A096BE}" type="presOf" srcId="{54E156BF-9294-4AAB-AD78-B62AE29BBD48}" destId="{74B007C0-0F54-4714-A9A4-50B4AE3D60AB}" srcOrd="0" destOrd="0" presId="urn:microsoft.com/office/officeart/2008/layout/VerticalCurvedList"/>
    <dgm:cxn modelId="{613BA3F3-FCED-41B5-A7A8-B516CE6F513E}" srcId="{E831D5C0-845D-4D32-BA34-720FB6F1D72D}" destId="{ED32EAE6-B3A7-4505-BFD3-1138D0DEA411}" srcOrd="4" destOrd="0" parTransId="{565EF219-8572-4936-AE69-04C89616CE96}" sibTransId="{AFAAAC7F-19F4-4958-8B96-7A9AC3E31073}"/>
    <dgm:cxn modelId="{049747B5-B630-4379-A773-9348FF9A122F}" type="presParOf" srcId="{36D02EE9-B84F-45E0-BC93-9FC911AA6A32}" destId="{80478B9B-9CEB-4A10-99BA-4FFE70861FE2}" srcOrd="0" destOrd="0" presId="urn:microsoft.com/office/officeart/2008/layout/VerticalCurvedList"/>
    <dgm:cxn modelId="{32342CD4-5E54-40AE-B965-93C7131B77E2}" type="presParOf" srcId="{80478B9B-9CEB-4A10-99BA-4FFE70861FE2}" destId="{AADA2A94-06FC-4083-89EB-CB2B575E76E2}" srcOrd="0" destOrd="0" presId="urn:microsoft.com/office/officeart/2008/layout/VerticalCurvedList"/>
    <dgm:cxn modelId="{DC5E05EB-7AB0-4D00-BE73-08662F6F5266}" type="presParOf" srcId="{AADA2A94-06FC-4083-89EB-CB2B575E76E2}" destId="{7ADE0EF2-7A14-4BB5-9FEA-2A3AE9CA7F16}" srcOrd="0" destOrd="0" presId="urn:microsoft.com/office/officeart/2008/layout/VerticalCurvedList"/>
    <dgm:cxn modelId="{A8A5CD57-3000-4F4D-89CF-422460C02D6C}" type="presParOf" srcId="{AADA2A94-06FC-4083-89EB-CB2B575E76E2}" destId="{E4068946-3965-4DBA-9AA9-926A049310EA}" srcOrd="1" destOrd="0" presId="urn:microsoft.com/office/officeart/2008/layout/VerticalCurvedList"/>
    <dgm:cxn modelId="{DA4D3837-F258-4EF8-BC2D-498D9B1E0078}" type="presParOf" srcId="{AADA2A94-06FC-4083-89EB-CB2B575E76E2}" destId="{94D126CC-2F21-4043-8842-A0D7CF5A6FFA}" srcOrd="2" destOrd="0" presId="urn:microsoft.com/office/officeart/2008/layout/VerticalCurvedList"/>
    <dgm:cxn modelId="{B3BAB9F8-3683-45DD-B2A7-886082953E9F}" type="presParOf" srcId="{AADA2A94-06FC-4083-89EB-CB2B575E76E2}" destId="{1DC7AA41-6CB9-4429-9611-B778277387CD}" srcOrd="3" destOrd="0" presId="urn:microsoft.com/office/officeart/2008/layout/VerticalCurvedList"/>
    <dgm:cxn modelId="{D3690297-7211-471E-902E-A89C36B8234D}" type="presParOf" srcId="{80478B9B-9CEB-4A10-99BA-4FFE70861FE2}" destId="{24676E70-E32E-4B7D-9F0F-1E654ED61AA9}" srcOrd="1" destOrd="0" presId="urn:microsoft.com/office/officeart/2008/layout/VerticalCurvedList"/>
    <dgm:cxn modelId="{5533AA53-FB6F-4DAF-99A1-0555CF3AC034}" type="presParOf" srcId="{80478B9B-9CEB-4A10-99BA-4FFE70861FE2}" destId="{3C322768-3B24-446D-8FD4-4CFF16D22603}" srcOrd="2" destOrd="0" presId="urn:microsoft.com/office/officeart/2008/layout/VerticalCurvedList"/>
    <dgm:cxn modelId="{4A36D045-8DDC-4DCC-899D-7D0190F830F1}" type="presParOf" srcId="{3C322768-3B24-446D-8FD4-4CFF16D22603}" destId="{E089C1C6-E8CF-4513-BDCF-291AE36E6882}" srcOrd="0" destOrd="0" presId="urn:microsoft.com/office/officeart/2008/layout/VerticalCurvedList"/>
    <dgm:cxn modelId="{A185EB97-9AD8-4A6D-860C-D95D9CAEFA79}" type="presParOf" srcId="{80478B9B-9CEB-4A10-99BA-4FFE70861FE2}" destId="{9C483870-1FC6-44ED-9FA4-92C8A10929F7}" srcOrd="3" destOrd="0" presId="urn:microsoft.com/office/officeart/2008/layout/VerticalCurvedList"/>
    <dgm:cxn modelId="{C0B5C753-03C7-49F0-A456-A8D4DA9B45D7}" type="presParOf" srcId="{80478B9B-9CEB-4A10-99BA-4FFE70861FE2}" destId="{FBDED3E4-E2AF-4D1B-AC1F-6699C2856BDF}" srcOrd="4" destOrd="0" presId="urn:microsoft.com/office/officeart/2008/layout/VerticalCurvedList"/>
    <dgm:cxn modelId="{2BAD7EAE-285E-442F-AEA5-8DF19C64F1F5}" type="presParOf" srcId="{FBDED3E4-E2AF-4D1B-AC1F-6699C2856BDF}" destId="{041D600E-CBF9-45CB-B1E2-9580F9A12C0F}" srcOrd="0" destOrd="0" presId="urn:microsoft.com/office/officeart/2008/layout/VerticalCurvedList"/>
    <dgm:cxn modelId="{3529D4EE-80EE-46E7-979D-5E1D854C6858}" type="presParOf" srcId="{80478B9B-9CEB-4A10-99BA-4FFE70861FE2}" destId="{F8581B9C-525E-4DB1-A1CD-C08972328B2F}" srcOrd="5" destOrd="0" presId="urn:microsoft.com/office/officeart/2008/layout/VerticalCurvedList"/>
    <dgm:cxn modelId="{E390BFE3-66AA-4ACC-82EA-BE1394DB8CBD}" type="presParOf" srcId="{80478B9B-9CEB-4A10-99BA-4FFE70861FE2}" destId="{471C4BE8-781C-47F8-99E1-88EDD1218A8C}" srcOrd="6" destOrd="0" presId="urn:microsoft.com/office/officeart/2008/layout/VerticalCurvedList"/>
    <dgm:cxn modelId="{896641A5-B136-4B43-93D0-066E9C754A84}" type="presParOf" srcId="{471C4BE8-781C-47F8-99E1-88EDD1218A8C}" destId="{B3148A10-364D-40F8-ACF4-A71FADA2FBF4}" srcOrd="0" destOrd="0" presId="urn:microsoft.com/office/officeart/2008/layout/VerticalCurvedList"/>
    <dgm:cxn modelId="{C9E13CEB-62C5-4527-B9AD-8B49EBAADF8F}" type="presParOf" srcId="{80478B9B-9CEB-4A10-99BA-4FFE70861FE2}" destId="{E90F64F1-476E-4643-841E-3D34770A192A}" srcOrd="7" destOrd="0" presId="urn:microsoft.com/office/officeart/2008/layout/VerticalCurvedList"/>
    <dgm:cxn modelId="{27B024F0-B6A3-4EDA-AB31-120D49C2A9CA}" type="presParOf" srcId="{80478B9B-9CEB-4A10-99BA-4FFE70861FE2}" destId="{B3173677-DA36-410F-BAE6-36D709AB2873}" srcOrd="8" destOrd="0" presId="urn:microsoft.com/office/officeart/2008/layout/VerticalCurvedList"/>
    <dgm:cxn modelId="{D71745E8-0780-4DAD-8134-37B9E752B5EB}" type="presParOf" srcId="{B3173677-DA36-410F-BAE6-36D709AB2873}" destId="{1C1018A0-42F8-43C3-9FBA-70C4F2D62C0E}" srcOrd="0" destOrd="0" presId="urn:microsoft.com/office/officeart/2008/layout/VerticalCurvedList"/>
    <dgm:cxn modelId="{2DCCEE57-D5FD-4F93-8E2D-0FBE2F52F53E}" type="presParOf" srcId="{80478B9B-9CEB-4A10-99BA-4FFE70861FE2}" destId="{447C5278-8106-4D95-AC6B-36D9349FD8D5}" srcOrd="9" destOrd="0" presId="urn:microsoft.com/office/officeart/2008/layout/VerticalCurvedList"/>
    <dgm:cxn modelId="{DA04D650-2C45-43D9-87FA-A213CACD2584}" type="presParOf" srcId="{80478B9B-9CEB-4A10-99BA-4FFE70861FE2}" destId="{AB4180BD-67EB-4C58-B5EA-8E3BF37B650B}" srcOrd="10" destOrd="0" presId="urn:microsoft.com/office/officeart/2008/layout/VerticalCurvedList"/>
    <dgm:cxn modelId="{ACA8C382-F9DD-4523-B0CD-3E754B6EBD57}" type="presParOf" srcId="{AB4180BD-67EB-4C58-B5EA-8E3BF37B650B}" destId="{187A8228-9AE2-4CC2-AAE2-50013D02B940}" srcOrd="0" destOrd="0" presId="urn:microsoft.com/office/officeart/2008/layout/VerticalCurvedList"/>
    <dgm:cxn modelId="{D41005C3-4AF7-477C-B4F4-52469A2BB75F}" type="presParOf" srcId="{80478B9B-9CEB-4A10-99BA-4FFE70861FE2}" destId="{74B007C0-0F54-4714-A9A4-50B4AE3D60AB}" srcOrd="11" destOrd="0" presId="urn:microsoft.com/office/officeart/2008/layout/VerticalCurvedList"/>
    <dgm:cxn modelId="{D1BBEDFD-3B9B-4128-ABD8-BEF01EFFBB2F}" type="presParOf" srcId="{80478B9B-9CEB-4A10-99BA-4FFE70861FE2}" destId="{80BFBCC9-7570-47A5-B87F-AF53327A9505}" srcOrd="12" destOrd="0" presId="urn:microsoft.com/office/officeart/2008/layout/VerticalCurvedList"/>
    <dgm:cxn modelId="{93AC1E48-D161-4FF7-8B3F-51FF964BAF22}" type="presParOf" srcId="{80BFBCC9-7570-47A5-B87F-AF53327A9505}" destId="{21D5C0F2-425E-47B5-8C5A-C59A0DC716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68946-3965-4DBA-9AA9-926A049310EA}">
      <dsp:nvSpPr>
        <dsp:cNvPr id="0" name=""/>
        <dsp:cNvSpPr/>
      </dsp:nvSpPr>
      <dsp:spPr>
        <a:xfrm>
          <a:off x="-7382158" y="-1128395"/>
          <a:ext cx="8785832" cy="878583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76E70-E32E-4B7D-9F0F-1E654ED61AA9}">
      <dsp:nvSpPr>
        <dsp:cNvPr id="0" name=""/>
        <dsp:cNvSpPr/>
      </dsp:nvSpPr>
      <dsp:spPr>
        <a:xfrm>
          <a:off x="522649" y="343819"/>
          <a:ext cx="8003027" cy="687377"/>
        </a:xfrm>
        <a:prstGeom prst="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участка тепловой сети по улице Советская от Центральной районной больницы до Центрального теплового пункта по улице Бабушкина», общей протяженностью 308 м.п.</a:t>
          </a:r>
        </a:p>
      </dsp:txBody>
      <dsp:txXfrm>
        <a:off x="522649" y="343819"/>
        <a:ext cx="8003027" cy="687377"/>
      </dsp:txXfrm>
    </dsp:sp>
    <dsp:sp modelId="{E089C1C6-E8CF-4513-BDCF-291AE36E6882}">
      <dsp:nvSpPr>
        <dsp:cNvPr id="0" name=""/>
        <dsp:cNvSpPr/>
      </dsp:nvSpPr>
      <dsp:spPr>
        <a:xfrm>
          <a:off x="93038" y="257897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83870-1FC6-44ED-9FA4-92C8A10929F7}">
      <dsp:nvSpPr>
        <dsp:cNvPr id="0" name=""/>
        <dsp:cNvSpPr/>
      </dsp:nvSpPr>
      <dsp:spPr>
        <a:xfrm>
          <a:off x="1088064" y="1374755"/>
          <a:ext cx="7437612" cy="68737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Капитальный ремонт объектов коммунальной инфраструктуры инженерных сетей теплоснабжения, водоснабжения, водоотведения</a:t>
          </a:r>
        </a:p>
      </dsp:txBody>
      <dsp:txXfrm>
        <a:off x="1088064" y="1374755"/>
        <a:ext cx="7437612" cy="687377"/>
      </dsp:txXfrm>
    </dsp:sp>
    <dsp:sp modelId="{041D600E-CBF9-45CB-B1E2-9580F9A12C0F}">
      <dsp:nvSpPr>
        <dsp:cNvPr id="0" name=""/>
        <dsp:cNvSpPr/>
      </dsp:nvSpPr>
      <dsp:spPr>
        <a:xfrm>
          <a:off x="658453" y="1288832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81B9C-525E-4DB1-A1CD-C08972328B2F}">
      <dsp:nvSpPr>
        <dsp:cNvPr id="0" name=""/>
        <dsp:cNvSpPr/>
      </dsp:nvSpPr>
      <dsp:spPr>
        <a:xfrm>
          <a:off x="1317898" y="2412667"/>
          <a:ext cx="7179062" cy="68737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котельного оборудования на теплоисточниках </a:t>
          </a:r>
        </a:p>
      </dsp:txBody>
      <dsp:txXfrm>
        <a:off x="1317898" y="2412667"/>
        <a:ext cx="7179062" cy="687377"/>
      </dsp:txXfrm>
    </dsp:sp>
    <dsp:sp modelId="{B3148A10-364D-40F8-ACF4-A71FADA2FBF4}">
      <dsp:nvSpPr>
        <dsp:cNvPr id="0" name=""/>
        <dsp:cNvSpPr/>
      </dsp:nvSpPr>
      <dsp:spPr>
        <a:xfrm>
          <a:off x="917003" y="2319768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D553A-9A34-4597-B859-C168663AFD58}">
      <dsp:nvSpPr>
        <dsp:cNvPr id="0" name=""/>
        <dsp:cNvSpPr/>
      </dsp:nvSpPr>
      <dsp:spPr>
        <a:xfrm>
          <a:off x="1346614" y="3435973"/>
          <a:ext cx="7179062" cy="687377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Поставка оборудования, для капитального ремонта объектов коммунальной инфраструктуры</a:t>
          </a:r>
        </a:p>
      </dsp:txBody>
      <dsp:txXfrm>
        <a:off x="1346614" y="3435973"/>
        <a:ext cx="7179062" cy="687377"/>
      </dsp:txXfrm>
    </dsp:sp>
    <dsp:sp modelId="{1C1018A0-42F8-43C3-9FBA-70C4F2D62C0E}">
      <dsp:nvSpPr>
        <dsp:cNvPr id="0" name=""/>
        <dsp:cNvSpPr/>
      </dsp:nvSpPr>
      <dsp:spPr>
        <a:xfrm>
          <a:off x="917003" y="3350051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D8848-47A3-4314-A0B2-53BFF320586F}">
      <dsp:nvSpPr>
        <dsp:cNvPr id="0" name=""/>
        <dsp:cNvSpPr/>
      </dsp:nvSpPr>
      <dsp:spPr>
        <a:xfrm>
          <a:off x="1088064" y="4466909"/>
          <a:ext cx="7437612" cy="687377"/>
        </a:xfrm>
        <a:prstGeom prst="rect">
          <a:avLst/>
        </a:prstGeom>
        <a:solidFill>
          <a:srgbClr val="FFCB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Технологическое присоединение к инженерным сетям электроснабжения ВРУ насосной станции по ул. Слюдянских  Красногвардейцев, подключение второго независимого источника электроснабжения</a:t>
          </a:r>
        </a:p>
      </dsp:txBody>
      <dsp:txXfrm>
        <a:off x="1088064" y="4466909"/>
        <a:ext cx="7437612" cy="687377"/>
      </dsp:txXfrm>
    </dsp:sp>
    <dsp:sp modelId="{228A3AFE-9E69-4B04-A338-2CF58651372C}">
      <dsp:nvSpPr>
        <dsp:cNvPr id="0" name=""/>
        <dsp:cNvSpPr/>
      </dsp:nvSpPr>
      <dsp:spPr>
        <a:xfrm>
          <a:off x="658453" y="4380987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C014-37C5-443B-B6F4-9BD466D215FB}">
      <dsp:nvSpPr>
        <dsp:cNvPr id="0" name=""/>
        <dsp:cNvSpPr/>
      </dsp:nvSpPr>
      <dsp:spPr>
        <a:xfrm>
          <a:off x="522649" y="5497845"/>
          <a:ext cx="8003027" cy="687377"/>
        </a:xfrm>
        <a:prstGeom prst="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Молодые семьи улучшат жилищные  условия в результате реализации мероприятий подпрограммы (за период с 2010г. 77 молодых семей улучшили жилищные условия)</a:t>
          </a:r>
        </a:p>
      </dsp:txBody>
      <dsp:txXfrm>
        <a:off x="522649" y="5497845"/>
        <a:ext cx="8003027" cy="687377"/>
      </dsp:txXfrm>
    </dsp:sp>
    <dsp:sp modelId="{8FA8E124-2FD8-4676-8007-5AAB09199CEB}">
      <dsp:nvSpPr>
        <dsp:cNvPr id="0" name=""/>
        <dsp:cNvSpPr/>
      </dsp:nvSpPr>
      <dsp:spPr>
        <a:xfrm>
          <a:off x="93038" y="5411922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68946-3965-4DBA-9AA9-926A049310EA}">
      <dsp:nvSpPr>
        <dsp:cNvPr id="0" name=""/>
        <dsp:cNvSpPr/>
      </dsp:nvSpPr>
      <dsp:spPr>
        <a:xfrm>
          <a:off x="-7361750" y="-1128395"/>
          <a:ext cx="8785832" cy="878583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76E70-E32E-4B7D-9F0F-1E654ED61AA9}">
      <dsp:nvSpPr>
        <dsp:cNvPr id="0" name=""/>
        <dsp:cNvSpPr/>
      </dsp:nvSpPr>
      <dsp:spPr>
        <a:xfrm>
          <a:off x="543058" y="229209"/>
          <a:ext cx="8003027" cy="916597"/>
        </a:xfrm>
        <a:prstGeom prst="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автомобильной дороги по ул. Бабушкина (1 участок от ул. Горная до ул. Железнодорожная; 2 участок от ул. Железнодорожная до ул. Советская); Ремонт автомобильной дороги по ул. Ленина (м-н Берестнева)(участок от а/д Р-258 (ул. Ленина) до ул. Ленина, в районе дома №27); Ремонт автомобильной дороги по ул. Куприна (участок от ул. Ленина до ул. Амбулаторная)</a:t>
          </a:r>
        </a:p>
      </dsp:txBody>
      <dsp:txXfrm>
        <a:off x="543058" y="229209"/>
        <a:ext cx="8003027" cy="916597"/>
      </dsp:txXfrm>
    </dsp:sp>
    <dsp:sp modelId="{E089C1C6-E8CF-4513-BDCF-291AE36E6882}">
      <dsp:nvSpPr>
        <dsp:cNvPr id="0" name=""/>
        <dsp:cNvSpPr/>
      </dsp:nvSpPr>
      <dsp:spPr>
        <a:xfrm>
          <a:off x="113447" y="257897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83870-1FC6-44ED-9FA4-92C8A10929F7}">
      <dsp:nvSpPr>
        <dsp:cNvPr id="0" name=""/>
        <dsp:cNvSpPr/>
      </dsp:nvSpPr>
      <dsp:spPr>
        <a:xfrm>
          <a:off x="1108473" y="1292152"/>
          <a:ext cx="7437612" cy="85258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мер по повышению безопасности дорожного движения, в результате выполнения работ по ремонту и содержанию  автомобильных дорог общего пользования местного значения, актуализации проектов организации дорожного движения</a:t>
          </a:r>
        </a:p>
      </dsp:txBody>
      <dsp:txXfrm>
        <a:off x="1108473" y="1292152"/>
        <a:ext cx="7437612" cy="852581"/>
      </dsp:txXfrm>
    </dsp:sp>
    <dsp:sp modelId="{041D600E-CBF9-45CB-B1E2-9580F9A12C0F}">
      <dsp:nvSpPr>
        <dsp:cNvPr id="0" name=""/>
        <dsp:cNvSpPr/>
      </dsp:nvSpPr>
      <dsp:spPr>
        <a:xfrm>
          <a:off x="678862" y="1288832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81B9C-525E-4DB1-A1CD-C08972328B2F}">
      <dsp:nvSpPr>
        <dsp:cNvPr id="0" name=""/>
        <dsp:cNvSpPr/>
      </dsp:nvSpPr>
      <dsp:spPr>
        <a:xfrm>
          <a:off x="1367023" y="2324119"/>
          <a:ext cx="7179062" cy="85051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Организованы мероприятия по паспортизации дорог общего пользования местного значения, в результате разработки паспортов на автомобильные дороги общего пользования местного значения</a:t>
          </a:r>
        </a:p>
      </dsp:txBody>
      <dsp:txXfrm>
        <a:off x="1367023" y="2324119"/>
        <a:ext cx="7179062" cy="850519"/>
      </dsp:txXfrm>
    </dsp:sp>
    <dsp:sp modelId="{B3148A10-364D-40F8-ACF4-A71FADA2FBF4}">
      <dsp:nvSpPr>
        <dsp:cNvPr id="0" name=""/>
        <dsp:cNvSpPr/>
      </dsp:nvSpPr>
      <dsp:spPr>
        <a:xfrm>
          <a:off x="937412" y="2319768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F64F1-476E-4643-841E-3D34770A192A}">
      <dsp:nvSpPr>
        <dsp:cNvPr id="0" name=""/>
        <dsp:cNvSpPr/>
      </dsp:nvSpPr>
      <dsp:spPr>
        <a:xfrm>
          <a:off x="1367023" y="3374034"/>
          <a:ext cx="7179062" cy="811256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комфортных и безопасных условий проживания граждан в многоквартирных аварийных домах </a:t>
          </a:r>
        </a:p>
      </dsp:txBody>
      <dsp:txXfrm>
        <a:off x="1367023" y="3374034"/>
        <a:ext cx="7179062" cy="811256"/>
      </dsp:txXfrm>
    </dsp:sp>
    <dsp:sp modelId="{1C1018A0-42F8-43C3-9FBA-70C4F2D62C0E}">
      <dsp:nvSpPr>
        <dsp:cNvPr id="0" name=""/>
        <dsp:cNvSpPr/>
      </dsp:nvSpPr>
      <dsp:spPr>
        <a:xfrm>
          <a:off x="937412" y="3350051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C5278-8106-4D95-AC6B-36D9349FD8D5}">
      <dsp:nvSpPr>
        <dsp:cNvPr id="0" name=""/>
        <dsp:cNvSpPr/>
      </dsp:nvSpPr>
      <dsp:spPr>
        <a:xfrm>
          <a:off x="1108473" y="4377127"/>
          <a:ext cx="7437612" cy="866941"/>
        </a:xfrm>
        <a:prstGeom prst="rect">
          <a:avLst/>
        </a:prstGeom>
        <a:solidFill>
          <a:srgbClr val="FFCB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мест (площадок) накопления твердых коммунальных отходов – 13 площадок</a:t>
          </a:r>
        </a:p>
      </dsp:txBody>
      <dsp:txXfrm>
        <a:off x="1108473" y="4377127"/>
        <a:ext cx="7437612" cy="866941"/>
      </dsp:txXfrm>
    </dsp:sp>
    <dsp:sp modelId="{187A8228-9AE2-4CC2-AAE2-50013D02B940}">
      <dsp:nvSpPr>
        <dsp:cNvPr id="0" name=""/>
        <dsp:cNvSpPr/>
      </dsp:nvSpPr>
      <dsp:spPr>
        <a:xfrm>
          <a:off x="678862" y="4380987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007C0-0F54-4714-A9A4-50B4AE3D60AB}">
      <dsp:nvSpPr>
        <dsp:cNvPr id="0" name=""/>
        <dsp:cNvSpPr/>
      </dsp:nvSpPr>
      <dsp:spPr>
        <a:xfrm>
          <a:off x="543058" y="5409094"/>
          <a:ext cx="8003027" cy="864879"/>
        </a:xfrm>
        <a:prstGeom prst="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общественных пространств на территории Слюдянского муниципального образования</a:t>
          </a:r>
        </a:p>
      </dsp:txBody>
      <dsp:txXfrm>
        <a:off x="543058" y="5409094"/>
        <a:ext cx="8003027" cy="864879"/>
      </dsp:txXfrm>
    </dsp:sp>
    <dsp:sp modelId="{21D5C0F2-425E-47B5-8C5A-C59A0DC7167D}">
      <dsp:nvSpPr>
        <dsp:cNvPr id="0" name=""/>
        <dsp:cNvSpPr/>
      </dsp:nvSpPr>
      <dsp:spPr>
        <a:xfrm>
          <a:off x="72630" y="5372531"/>
          <a:ext cx="940856" cy="938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0.27869</cdr:x>
      <cdr:y>0.05263</cdr:y>
    </cdr:from>
    <cdr:to>
      <cdr:x>0.35246</cdr:x>
      <cdr:y>0.10526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8272" y="28803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0.45082</cdr:x>
      <cdr:y>0.07895</cdr:y>
    </cdr:from>
    <cdr:to>
      <cdr:x>0.54098</cdr:x>
      <cdr:y>0.13158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60440" y="43204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0.66393</cdr:x>
      <cdr:y>0.06579</cdr:y>
    </cdr:from>
    <cdr:to>
      <cdr:x>0.7377</cdr:x>
      <cdr:y>0.11842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832648" y="36004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0.375</cdr:x>
      <cdr:y>0.74699</cdr:y>
    </cdr:from>
    <cdr:to>
      <cdr:x>0.44173</cdr:x>
      <cdr:y>0.79962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428992" y="4429168"/>
          <a:ext cx="610186" cy="31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0.09375</cdr:x>
      <cdr:y>0.20482</cdr:y>
    </cdr:from>
    <cdr:to>
      <cdr:x>0.19375</cdr:x>
      <cdr:y>0.28916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57250" y="1214447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0.22656</cdr:x>
      <cdr:y>0.25287</cdr:y>
    </cdr:from>
    <cdr:to>
      <cdr:x>0.37344</cdr:x>
      <cdr:y>0.31035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71670" y="1571636"/>
          <a:ext cx="13430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0.69421</cdr:x>
      <cdr:y>0.04</cdr:y>
    </cdr:from>
    <cdr:to>
      <cdr:x>0.97521</cdr:x>
      <cdr:y>0.34667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216024"/>
          <a:ext cx="2448272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Наблюдается умеренный рост в пределах коэффициентов роста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0.13606</cdr:x>
      <cdr:y>0.03088</cdr:y>
    </cdr:from>
    <cdr:to>
      <cdr:x>0.29062</cdr:x>
      <cdr:y>0.13313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50EA0EB1-473F-467F-8196-4CF18441802C}"/>
            </a:ext>
          </a:extLst>
        </cdr:cNvPr>
        <cdr:cNvSpPr/>
      </cdr:nvSpPr>
      <cdr:spPr>
        <a:xfrm xmlns:a="http://schemas.openxmlformats.org/drawingml/2006/main">
          <a:off x="1034132" y="117485"/>
          <a:ext cx="1174782" cy="388958"/>
        </a:xfrm>
        <a:prstGeom xmlns:a="http://schemas.openxmlformats.org/drawingml/2006/main" prst="ellipse">
          <a:avLst/>
        </a:prstGeom>
        <a:solidFill xmlns:a="http://schemas.openxmlformats.org/drawingml/2006/main">
          <a:srgbClr val="EAEAEA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10 059,4</a:t>
          </a:r>
        </a:p>
      </cdr:txBody>
    </cdr:sp>
  </cdr:relSizeAnchor>
  <cdr:relSizeAnchor xmlns:cdr="http://schemas.openxmlformats.org/drawingml/2006/chartDrawing">
    <cdr:from>
      <cdr:x>0.33143</cdr:x>
      <cdr:y>0.03088</cdr:y>
    </cdr:from>
    <cdr:to>
      <cdr:x>0.46792</cdr:x>
      <cdr:y>0.13313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:a16="http://schemas.microsoft.com/office/drawing/2014/main" id="{64B0CF09-7D21-453C-8B06-17953450BDFB}"/>
            </a:ext>
          </a:extLst>
        </cdr:cNvPr>
        <cdr:cNvSpPr/>
      </cdr:nvSpPr>
      <cdr:spPr>
        <a:xfrm xmlns:a="http://schemas.openxmlformats.org/drawingml/2006/main">
          <a:off x="2519097" y="117485"/>
          <a:ext cx="1037354" cy="388958"/>
        </a:xfrm>
        <a:prstGeom xmlns:a="http://schemas.openxmlformats.org/drawingml/2006/main" prst="ellipse">
          <a:avLst/>
        </a:prstGeom>
        <a:solidFill xmlns:a="http://schemas.openxmlformats.org/drawingml/2006/main">
          <a:srgbClr val="EAEAEA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5 714,5</a:t>
          </a:r>
        </a:p>
      </cdr:txBody>
    </cdr:sp>
  </cdr:relSizeAnchor>
  <cdr:relSizeAnchor xmlns:cdr="http://schemas.openxmlformats.org/drawingml/2006/chartDrawing">
    <cdr:from>
      <cdr:x>0.53659</cdr:x>
      <cdr:y>0.02902</cdr:y>
    </cdr:from>
    <cdr:to>
      <cdr:x>0.67561</cdr:x>
      <cdr:y>0.13126</cdr:y>
    </cdr:to>
    <cdr:sp macro="" textlink="">
      <cdr:nvSpPr>
        <cdr:cNvPr id="4" name="Овал 3">
          <a:extLst xmlns:a="http://schemas.openxmlformats.org/drawingml/2006/main">
            <a:ext uri="{FF2B5EF4-FFF2-40B4-BE49-F238E27FC236}">
              <a16:creationId xmlns:a16="http://schemas.microsoft.com/office/drawing/2014/main" id="{64B0CF09-7D21-453C-8B06-17953450BDFB}"/>
            </a:ext>
          </a:extLst>
        </cdr:cNvPr>
        <cdr:cNvSpPr/>
      </cdr:nvSpPr>
      <cdr:spPr>
        <a:xfrm xmlns:a="http://schemas.openxmlformats.org/drawingml/2006/main">
          <a:off x="4078388" y="110396"/>
          <a:ext cx="1056605" cy="388958"/>
        </a:xfrm>
        <a:prstGeom xmlns:a="http://schemas.openxmlformats.org/drawingml/2006/main" prst="ellipse">
          <a:avLst/>
        </a:prstGeom>
        <a:solidFill xmlns:a="http://schemas.openxmlformats.org/drawingml/2006/main">
          <a:srgbClr val="EAEAEA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5 748,9</a:t>
          </a:r>
        </a:p>
      </cdr:txBody>
    </cdr:sp>
  </cdr:relSizeAnchor>
  <cdr:relSizeAnchor xmlns:cdr="http://schemas.openxmlformats.org/drawingml/2006/chartDrawing">
    <cdr:from>
      <cdr:x>0.74174</cdr:x>
      <cdr:y>0.03088</cdr:y>
    </cdr:from>
    <cdr:to>
      <cdr:x>0.87949</cdr:x>
      <cdr:y>0.13313</cdr:y>
    </cdr:to>
    <cdr:sp macro="" textlink="">
      <cdr:nvSpPr>
        <cdr:cNvPr id="5" name="Овал 4">
          <a:extLst xmlns:a="http://schemas.openxmlformats.org/drawingml/2006/main">
            <a:ext uri="{FF2B5EF4-FFF2-40B4-BE49-F238E27FC236}">
              <a16:creationId xmlns:a16="http://schemas.microsoft.com/office/drawing/2014/main" id="{64B0CF09-7D21-453C-8B06-17953450BDFB}"/>
            </a:ext>
          </a:extLst>
        </cdr:cNvPr>
        <cdr:cNvSpPr/>
      </cdr:nvSpPr>
      <cdr:spPr>
        <a:xfrm xmlns:a="http://schemas.openxmlformats.org/drawingml/2006/main">
          <a:off x="5637682" y="117485"/>
          <a:ext cx="1046980" cy="388958"/>
        </a:xfrm>
        <a:prstGeom xmlns:a="http://schemas.openxmlformats.org/drawingml/2006/main" prst="ellipse">
          <a:avLst/>
        </a:prstGeom>
        <a:solidFill xmlns:a="http://schemas.openxmlformats.org/drawingml/2006/main">
          <a:srgbClr val="EAEAEA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5 785,2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0995" cy="49040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1"/>
            <a:ext cx="2880995" cy="49040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D9412992-9A99-4CC3-A0B2-CC6F532A1FF7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3"/>
            <a:ext cx="5318760" cy="3848606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880995" cy="49040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283830"/>
            <a:ext cx="2880995" cy="49040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C445342D-33B5-4B06-9A03-9D84CD22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0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F6E7B-B224-A315-DECF-928D6E9A2DC3}"/>
              </a:ext>
            </a:extLst>
          </p:cNvPr>
          <p:cNvSpPr/>
          <p:nvPr/>
        </p:nvSpPr>
        <p:spPr>
          <a:xfrm>
            <a:off x="0" y="0"/>
            <a:ext cx="6894286" cy="4992914"/>
          </a:xfrm>
          <a:prstGeom prst="rect">
            <a:avLst/>
          </a:prstGeom>
          <a:solidFill>
            <a:schemeClr val="bg1">
              <a:alpha val="753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598429"/>
            <a:ext cx="5704114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3195578"/>
            <a:ext cx="5704114" cy="150300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359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088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5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F0C052-A5D5-A3A7-5015-B8AD6BFA38B5}"/>
              </a:ext>
            </a:extLst>
          </p:cNvPr>
          <p:cNvSpPr txBox="1"/>
          <p:nvPr userDrawn="1"/>
        </p:nvSpPr>
        <p:spPr>
          <a:xfrm>
            <a:off x="667330" y="550033"/>
            <a:ext cx="206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+mj-lt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DC3D9-4956-070F-F72D-978CD8717498}"/>
              </a:ext>
            </a:extLst>
          </p:cNvPr>
          <p:cNvGrpSpPr/>
          <p:nvPr userDrawn="1"/>
        </p:nvGrpSpPr>
        <p:grpSpPr>
          <a:xfrm>
            <a:off x="757647" y="1021854"/>
            <a:ext cx="5325710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id="{FD9E41AE-A002-9005-E6E5-3580179613F9}"/>
              </a:ext>
            </a:extLst>
          </p:cNvPr>
          <p:cNvSpPr/>
          <p:nvPr userDrawn="1"/>
        </p:nvSpPr>
        <p:spPr>
          <a:xfrm>
            <a:off x="2105953" y="640199"/>
            <a:ext cx="226449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46B88B0-8416-31F6-5282-9C6E196C9A56}"/>
              </a:ext>
            </a:extLst>
          </p:cNvPr>
          <p:cNvSpPr/>
          <p:nvPr userDrawn="1"/>
        </p:nvSpPr>
        <p:spPr>
          <a:xfrm>
            <a:off x="7387520" y="3289969"/>
            <a:ext cx="480448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9E8C2-CD1B-F803-4119-F7DE75A32CC8}"/>
              </a:ext>
            </a:extLst>
          </p:cNvPr>
          <p:cNvSpPr txBox="1"/>
          <p:nvPr userDrawn="1"/>
        </p:nvSpPr>
        <p:spPr>
          <a:xfrm>
            <a:off x="667330" y="1772442"/>
            <a:ext cx="7419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+mj-lt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6F724-D3C0-8C2C-8F9E-DABDEC9945EC}"/>
              </a:ext>
            </a:extLst>
          </p:cNvPr>
          <p:cNvSpPr txBox="1"/>
          <p:nvPr userDrawn="1"/>
        </p:nvSpPr>
        <p:spPr>
          <a:xfrm>
            <a:off x="667330" y="5930556"/>
            <a:ext cx="398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4583D-5F52-5CCA-15D5-7930FA3C51C6}"/>
              </a:ext>
            </a:extLst>
          </p:cNvPr>
          <p:cNvSpPr txBox="1"/>
          <p:nvPr userDrawn="1"/>
        </p:nvSpPr>
        <p:spPr>
          <a:xfrm>
            <a:off x="667329" y="5444784"/>
            <a:ext cx="472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8B69F-8B28-B3CE-9A02-F10F35E92CA5}"/>
              </a:ext>
            </a:extLst>
          </p:cNvPr>
          <p:cNvSpPr txBox="1"/>
          <p:nvPr userDrawn="1"/>
        </p:nvSpPr>
        <p:spPr>
          <a:xfrm>
            <a:off x="5976600" y="1307664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+mj-lt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36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>
            <a:extLst>
              <a:ext uri="{FF2B5EF4-FFF2-40B4-BE49-F238E27FC236}">
                <a16:creationId xmlns:a16="http://schemas.microsoft.com/office/drawing/2014/main" id="{BD591F64-5F7C-90BC-C13A-1335549AE1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6036" y="0"/>
            <a:ext cx="6975964" cy="6858000"/>
          </a:xfrm>
          <a:custGeom>
            <a:avLst/>
            <a:gdLst>
              <a:gd name="connsiteX0" fmla="*/ 3225673 w 6975964"/>
              <a:gd name="connsiteY0" fmla="*/ 0 h 6894513"/>
              <a:gd name="connsiteX1" fmla="*/ 6975964 w 6975964"/>
              <a:gd name="connsiteY1" fmla="*/ 0 h 6894513"/>
              <a:gd name="connsiteX2" fmla="*/ 6975964 w 6975964"/>
              <a:gd name="connsiteY2" fmla="*/ 6894513 h 6894513"/>
              <a:gd name="connsiteX3" fmla="*/ 0 w 6975964"/>
              <a:gd name="connsiteY3" fmla="*/ 6894513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5964" h="6894513">
                <a:moveTo>
                  <a:pt x="3225673" y="0"/>
                </a:moveTo>
                <a:lnTo>
                  <a:pt x="6975964" y="0"/>
                </a:lnTo>
                <a:lnTo>
                  <a:pt x="6975964" y="6894513"/>
                </a:lnTo>
                <a:lnTo>
                  <a:pt x="0" y="6894513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424" y="553814"/>
            <a:ext cx="44704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424" y="3033489"/>
            <a:ext cx="4097124" cy="19078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424" y="6210798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4824" y="621079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824" y="6210798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Shape">
            <a:extLst>
              <a:ext uri="{FF2B5EF4-FFF2-40B4-BE49-F238E27FC236}">
                <a16:creationId xmlns:a16="http://schemas.microsoft.com/office/drawing/2014/main" id="{50859BAC-7929-457B-FACF-19DDE670C1FE}"/>
              </a:ext>
            </a:extLst>
          </p:cNvPr>
          <p:cNvSpPr/>
          <p:nvPr/>
        </p:nvSpPr>
        <p:spPr>
          <a:xfrm>
            <a:off x="6603194" y="0"/>
            <a:ext cx="1388115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190" y="21600"/>
                </a:lnTo>
                <a:lnTo>
                  <a:pt x="21600" y="0"/>
                </a:lnTo>
                <a:lnTo>
                  <a:pt x="14395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C6A06564-97A1-C3A4-48A6-44DB32B53418}"/>
              </a:ext>
            </a:extLst>
          </p:cNvPr>
          <p:cNvSpPr/>
          <p:nvPr/>
        </p:nvSpPr>
        <p:spPr>
          <a:xfrm>
            <a:off x="5522167" y="2259332"/>
            <a:ext cx="1157560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320" y="21600"/>
                </a:lnTo>
                <a:lnTo>
                  <a:pt x="21600" y="0"/>
                </a:lnTo>
                <a:lnTo>
                  <a:pt x="1728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D38D3AFF-5E2B-75B2-50FB-4E0396442181}"/>
              </a:ext>
            </a:extLst>
          </p:cNvPr>
          <p:cNvSpPr/>
          <p:nvPr/>
        </p:nvSpPr>
        <p:spPr>
          <a:xfrm>
            <a:off x="6086596" y="0"/>
            <a:ext cx="1256094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676" y="21600"/>
                </a:lnTo>
                <a:lnTo>
                  <a:pt x="21600" y="0"/>
                </a:lnTo>
                <a:lnTo>
                  <a:pt x="15908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A49E830A-5089-59D9-E300-B582A8CEC013}"/>
              </a:ext>
            </a:extLst>
          </p:cNvPr>
          <p:cNvSpPr/>
          <p:nvPr/>
        </p:nvSpPr>
        <p:spPr>
          <a:xfrm>
            <a:off x="5723066" y="0"/>
            <a:ext cx="1107811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544" y="21600"/>
                </a:lnTo>
                <a:lnTo>
                  <a:pt x="21600" y="0"/>
                </a:lnTo>
                <a:lnTo>
                  <a:pt x="18056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759B5717-8210-03C7-A200-BB8D988F5498}"/>
              </a:ext>
            </a:extLst>
          </p:cNvPr>
          <p:cNvSpPr/>
          <p:nvPr/>
        </p:nvSpPr>
        <p:spPr>
          <a:xfrm>
            <a:off x="5397802" y="0"/>
            <a:ext cx="1015018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93" y="21600"/>
                </a:lnTo>
                <a:lnTo>
                  <a:pt x="21600" y="0"/>
                </a:lnTo>
                <a:lnTo>
                  <a:pt x="19686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">
            <a:extLst>
              <a:ext uri="{FF2B5EF4-FFF2-40B4-BE49-F238E27FC236}">
                <a16:creationId xmlns:a16="http://schemas.microsoft.com/office/drawing/2014/main" id="{A206FA3D-CCD3-86FB-3734-C4E58596CB3A}"/>
              </a:ext>
            </a:extLst>
          </p:cNvPr>
          <p:cNvSpPr/>
          <p:nvPr/>
        </p:nvSpPr>
        <p:spPr>
          <a:xfrm>
            <a:off x="3388815" y="5168536"/>
            <a:ext cx="1462733" cy="1689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3" y="21600"/>
                </a:moveTo>
                <a:lnTo>
                  <a:pt x="0" y="21600"/>
                </a:lnTo>
                <a:lnTo>
                  <a:pt x="11697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Shape">
            <a:extLst>
              <a:ext uri="{FF2B5EF4-FFF2-40B4-BE49-F238E27FC236}">
                <a16:creationId xmlns:a16="http://schemas.microsoft.com/office/drawing/2014/main" id="{18663D6F-4C8C-C5D4-971D-2006B09D1832}"/>
              </a:ext>
            </a:extLst>
          </p:cNvPr>
          <p:cNvSpPr/>
          <p:nvPr/>
        </p:nvSpPr>
        <p:spPr>
          <a:xfrm>
            <a:off x="2642620" y="5621992"/>
            <a:ext cx="1070502" cy="1236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2" y="21600"/>
                </a:moveTo>
                <a:lnTo>
                  <a:pt x="0" y="21600"/>
                </a:lnTo>
                <a:lnTo>
                  <a:pt x="11698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">
            <a:extLst>
              <a:ext uri="{FF2B5EF4-FFF2-40B4-BE49-F238E27FC236}">
                <a16:creationId xmlns:a16="http://schemas.microsoft.com/office/drawing/2014/main" id="{486B8190-0E97-AC0B-A9AD-26D6625DC26D}"/>
              </a:ext>
            </a:extLst>
          </p:cNvPr>
          <p:cNvSpPr/>
          <p:nvPr/>
        </p:nvSpPr>
        <p:spPr>
          <a:xfrm>
            <a:off x="2126024" y="6145287"/>
            <a:ext cx="617046" cy="712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3" y="21600"/>
                </a:moveTo>
                <a:lnTo>
                  <a:pt x="0" y="21600"/>
                </a:lnTo>
                <a:lnTo>
                  <a:pt x="11687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9572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85326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03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D7644136-BF4B-4CB0-BF5C-76276E295A1D}"/>
              </a:ext>
            </a:extLst>
          </p:cNvPr>
          <p:cNvSpPr/>
          <p:nvPr/>
        </p:nvSpPr>
        <p:spPr>
          <a:xfrm>
            <a:off x="8896305" y="5168536"/>
            <a:ext cx="1463690" cy="1689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1" y="21600"/>
                </a:moveTo>
                <a:lnTo>
                  <a:pt x="0" y="21600"/>
                </a:lnTo>
                <a:lnTo>
                  <a:pt x="1169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F9851A90-E153-B6DF-25F5-825112B0DDD8}"/>
              </a:ext>
            </a:extLst>
          </p:cNvPr>
          <p:cNvSpPr/>
          <p:nvPr/>
        </p:nvSpPr>
        <p:spPr>
          <a:xfrm>
            <a:off x="8150109" y="5621992"/>
            <a:ext cx="1070498" cy="1236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22" y="21600"/>
                </a:moveTo>
                <a:lnTo>
                  <a:pt x="0" y="21600"/>
                </a:lnTo>
                <a:lnTo>
                  <a:pt x="11698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007677C9-CF40-9D1F-3188-8E3C8A8F8A43}"/>
              </a:ext>
            </a:extLst>
          </p:cNvPr>
          <p:cNvSpPr/>
          <p:nvPr/>
        </p:nvSpPr>
        <p:spPr>
          <a:xfrm>
            <a:off x="7633514" y="6145287"/>
            <a:ext cx="617046" cy="712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2" y="21600"/>
                </a:moveTo>
                <a:lnTo>
                  <a:pt x="0" y="21600"/>
                </a:lnTo>
                <a:lnTo>
                  <a:pt x="11687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380E10E6-34A2-5A16-9F94-B85C78D0277A}"/>
              </a:ext>
            </a:extLst>
          </p:cNvPr>
          <p:cNvSpPr/>
          <p:nvPr/>
        </p:nvSpPr>
        <p:spPr>
          <a:xfrm>
            <a:off x="10753188" y="4810747"/>
            <a:ext cx="1438812" cy="204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52" y="21529"/>
                </a:moveTo>
                <a:lnTo>
                  <a:pt x="43" y="21529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3649830E-8A1E-B6AD-106F-AC5079E0CACF}"/>
              </a:ext>
            </a:extLst>
          </p:cNvPr>
          <p:cNvSpPr/>
          <p:nvPr/>
        </p:nvSpPr>
        <p:spPr>
          <a:xfrm>
            <a:off x="10275810" y="2796022"/>
            <a:ext cx="1916190" cy="4061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14" y="21600"/>
                </a:lnTo>
                <a:lnTo>
                  <a:pt x="10752" y="21600"/>
                </a:lnTo>
                <a:lnTo>
                  <a:pt x="21600" y="10749"/>
                </a:lnTo>
                <a:lnTo>
                  <a:pt x="21600" y="528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E11F29C0-F6A1-2B81-1303-96EA19744214}"/>
              </a:ext>
            </a:extLst>
          </p:cNvPr>
          <p:cNvSpPr/>
          <p:nvPr/>
        </p:nvSpPr>
        <p:spPr>
          <a:xfrm>
            <a:off x="11059320" y="2256464"/>
            <a:ext cx="1132680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41" y="0"/>
                </a:moveTo>
                <a:lnTo>
                  <a:pt x="0" y="21600"/>
                </a:lnTo>
                <a:lnTo>
                  <a:pt x="4415" y="21600"/>
                </a:lnTo>
                <a:lnTo>
                  <a:pt x="21600" y="56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148733-C6F4-217E-CB26-651BFB5E4ECA}"/>
              </a:ext>
            </a:extLst>
          </p:cNvPr>
          <p:cNvGrpSpPr/>
          <p:nvPr/>
        </p:nvGrpSpPr>
        <p:grpSpPr>
          <a:xfrm>
            <a:off x="10905291" y="0"/>
            <a:ext cx="1286709" cy="1951587"/>
            <a:chOff x="10905291" y="-37608"/>
            <a:chExt cx="1286709" cy="1951587"/>
          </a:xfrm>
        </p:grpSpPr>
        <p:sp>
          <p:nvSpPr>
            <p:cNvPr id="2" name="Shape">
              <a:extLst>
                <a:ext uri="{FF2B5EF4-FFF2-40B4-BE49-F238E27FC236}">
                  <a16:creationId xmlns:a16="http://schemas.microsoft.com/office/drawing/2014/main" id="{7C213272-7B16-9837-F2B9-4A93C4749097}"/>
                </a:ext>
              </a:extLst>
            </p:cNvPr>
            <p:cNvSpPr/>
            <p:nvPr userDrawn="1"/>
          </p:nvSpPr>
          <p:spPr>
            <a:xfrm>
              <a:off x="10905291" y="-37608"/>
              <a:ext cx="1015013" cy="195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3" y="21600"/>
                  </a:lnTo>
                  <a:lnTo>
                    <a:pt x="21600" y="0"/>
                  </a:lnTo>
                  <a:lnTo>
                    <a:pt x="19686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Triangle">
              <a:extLst>
                <a:ext uri="{FF2B5EF4-FFF2-40B4-BE49-F238E27FC236}">
                  <a16:creationId xmlns:a16="http://schemas.microsoft.com/office/drawing/2014/main" id="{BEF54665-D975-36C7-B225-591B0A092A08}"/>
                </a:ext>
              </a:extLst>
            </p:cNvPr>
            <p:cNvSpPr/>
            <p:nvPr userDrawn="1"/>
          </p:nvSpPr>
          <p:spPr>
            <a:xfrm>
              <a:off x="12136515" y="1798224"/>
              <a:ext cx="55485" cy="11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5533ABE1-D0D7-B783-D858-CBD491CD2E74}"/>
                </a:ext>
              </a:extLst>
            </p:cNvPr>
            <p:cNvSpPr/>
            <p:nvPr userDrawn="1"/>
          </p:nvSpPr>
          <p:spPr>
            <a:xfrm>
              <a:off x="11623749" y="716241"/>
              <a:ext cx="568251" cy="119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46" y="21600"/>
                  </a:lnTo>
                  <a:lnTo>
                    <a:pt x="21600" y="125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FB8A632-7C9F-EE7A-16F8-C6CC5820577D}"/>
                </a:ext>
              </a:extLst>
            </p:cNvPr>
            <p:cNvSpPr/>
            <p:nvPr userDrawn="1"/>
          </p:nvSpPr>
          <p:spPr>
            <a:xfrm>
              <a:off x="11260218" y="-37608"/>
              <a:ext cx="931782" cy="195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67" y="0"/>
                  </a:moveTo>
                  <a:lnTo>
                    <a:pt x="0" y="21600"/>
                  </a:lnTo>
                  <a:lnTo>
                    <a:pt x="4214" y="21600"/>
                  </a:lnTo>
                  <a:lnTo>
                    <a:pt x="21600" y="41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" name="Shape">
            <a:extLst>
              <a:ext uri="{FF2B5EF4-FFF2-40B4-BE49-F238E27FC236}">
                <a16:creationId xmlns:a16="http://schemas.microsoft.com/office/drawing/2014/main" id="{259815B5-D82D-F506-8B83-D5CA5A20061C}"/>
              </a:ext>
            </a:extLst>
          </p:cNvPr>
          <p:cNvSpPr/>
          <p:nvPr/>
        </p:nvSpPr>
        <p:spPr>
          <a:xfrm>
            <a:off x="9785998" y="4492177"/>
            <a:ext cx="2048207" cy="2365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7" y="21600"/>
                </a:moveTo>
                <a:lnTo>
                  <a:pt x="0" y="21600"/>
                </a:lnTo>
                <a:lnTo>
                  <a:pt x="11693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613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01D10F72-13E3-D872-BE85-91B538CC313B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>
              <a:gd name="connsiteX0" fmla="*/ 21600 w 21600"/>
              <a:gd name="connsiteY0" fmla="*/ 0 h 21600"/>
              <a:gd name="connsiteX1" fmla="*/ 3145 w 21600"/>
              <a:gd name="connsiteY1" fmla="*/ 0 h 21600"/>
              <a:gd name="connsiteX2" fmla="*/ 1538 w 21600"/>
              <a:gd name="connsiteY2" fmla="*/ 6114 h 21600"/>
              <a:gd name="connsiteX3" fmla="*/ 0 w 21600"/>
              <a:gd name="connsiteY3" fmla="*/ 15186 h 21600"/>
              <a:gd name="connsiteX4" fmla="*/ 0 w 21600"/>
              <a:gd name="connsiteY4" fmla="*/ 21600 h 21600"/>
              <a:gd name="connsiteX5" fmla="*/ 21600 w 21600"/>
              <a:gd name="connsiteY5" fmla="*/ 21600 h 21600"/>
              <a:gd name="connsiteX6" fmla="*/ 21600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3145" y="0"/>
                </a:lnTo>
                <a:lnTo>
                  <a:pt x="1538" y="6114"/>
                </a:lnTo>
                <a:lnTo>
                  <a:pt x="0" y="1518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C9AF96E-FCEB-1744-918A-2D539530DE32}"/>
              </a:ext>
            </a:extLst>
          </p:cNvPr>
          <p:cNvSpPr/>
          <p:nvPr/>
        </p:nvSpPr>
        <p:spPr>
          <a:xfrm>
            <a:off x="0" y="1951588"/>
            <a:ext cx="1366108" cy="2895813"/>
          </a:xfrm>
          <a:custGeom>
            <a:avLst/>
            <a:gdLst>
              <a:gd name="connsiteX0" fmla="*/ 412332 w 1366108"/>
              <a:gd name="connsiteY0" fmla="*/ 0 h 2895813"/>
              <a:gd name="connsiteX1" fmla="*/ 873424 w 1366108"/>
              <a:gd name="connsiteY1" fmla="*/ 0 h 2895813"/>
              <a:gd name="connsiteX2" fmla="*/ 873428 w 1366108"/>
              <a:gd name="connsiteY2" fmla="*/ 0 h 2895813"/>
              <a:gd name="connsiteX3" fmla="*/ 1366108 w 1366108"/>
              <a:gd name="connsiteY3" fmla="*/ 0 h 2895813"/>
              <a:gd name="connsiteX4" fmla="*/ 0 w 1366108"/>
              <a:gd name="connsiteY4" fmla="*/ 2895813 h 2895813"/>
              <a:gd name="connsiteX5" fmla="*/ 0 w 1366108"/>
              <a:gd name="connsiteY5" fmla="*/ 1867403 h 2895813"/>
              <a:gd name="connsiteX6" fmla="*/ 0 w 1366108"/>
              <a:gd name="connsiteY6" fmla="*/ 1867397 h 2895813"/>
              <a:gd name="connsiteX7" fmla="*/ 0 w 1366108"/>
              <a:gd name="connsiteY7" fmla="*/ 874394 h 289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108" h="2895813">
                <a:moveTo>
                  <a:pt x="412332" y="0"/>
                </a:moveTo>
                <a:lnTo>
                  <a:pt x="873424" y="0"/>
                </a:lnTo>
                <a:lnTo>
                  <a:pt x="873428" y="0"/>
                </a:lnTo>
                <a:lnTo>
                  <a:pt x="1366108" y="0"/>
                </a:lnTo>
                <a:lnTo>
                  <a:pt x="0" y="2895813"/>
                </a:lnTo>
                <a:lnTo>
                  <a:pt x="0" y="1867403"/>
                </a:lnTo>
                <a:lnTo>
                  <a:pt x="0" y="1867397"/>
                </a:lnTo>
                <a:lnTo>
                  <a:pt x="0" y="87439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57BFF65D-FDDC-AFB4-9415-76271A5E5EC1}"/>
              </a:ext>
            </a:extLst>
          </p:cNvPr>
          <p:cNvSpPr/>
          <p:nvPr/>
        </p:nvSpPr>
        <p:spPr>
          <a:xfrm>
            <a:off x="0" y="0"/>
            <a:ext cx="1332627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4111" y="0"/>
                </a:lnTo>
                <a:lnTo>
                  <a:pt x="0" y="20319"/>
                </a:lnTo>
                <a:lnTo>
                  <a:pt x="0" y="21600"/>
                </a:lnTo>
                <a:lnTo>
                  <a:pt x="6606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659302E0-CD25-B244-1959-257E8293D74C}"/>
              </a:ext>
            </a:extLst>
          </p:cNvPr>
          <p:cNvSpPr/>
          <p:nvPr/>
        </p:nvSpPr>
        <p:spPr>
          <a:xfrm>
            <a:off x="0" y="0"/>
            <a:ext cx="687833" cy="1451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6" y="0"/>
                </a:moveTo>
                <a:lnTo>
                  <a:pt x="0" y="1122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riangle">
            <a:extLst>
              <a:ext uri="{FF2B5EF4-FFF2-40B4-BE49-F238E27FC236}">
                <a16:creationId xmlns:a16="http://schemas.microsoft.com/office/drawing/2014/main" id="{326432E2-9DA6-230C-EAEA-C501322A94B1}"/>
              </a:ext>
            </a:extLst>
          </p:cNvPr>
          <p:cNvSpPr/>
          <p:nvPr/>
        </p:nvSpPr>
        <p:spPr>
          <a:xfrm>
            <a:off x="0" y="0"/>
            <a:ext cx="176021" cy="371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38" y="365125"/>
            <a:ext cx="959126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38" y="1825625"/>
            <a:ext cx="959126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71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407AFE3-7499-46DE-127E-64A77EDF5B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6" y="3429000"/>
            <a:ext cx="7159763" cy="1808204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7686" y="5367130"/>
            <a:ext cx="7159763" cy="72252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938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C6F33B6C-7889-A470-0113-6A65DC602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6567" y="0"/>
            <a:ext cx="8135433" cy="3275606"/>
          </a:xfrm>
          <a:custGeom>
            <a:avLst/>
            <a:gdLst>
              <a:gd name="connsiteX0" fmla="*/ 1532550 w 8135433"/>
              <a:gd name="connsiteY0" fmla="*/ 0 h 3275606"/>
              <a:gd name="connsiteX1" fmla="*/ 8135433 w 8135433"/>
              <a:gd name="connsiteY1" fmla="*/ 0 h 3275606"/>
              <a:gd name="connsiteX2" fmla="*/ 8135433 w 8135433"/>
              <a:gd name="connsiteY2" fmla="*/ 3275606 h 3275606"/>
              <a:gd name="connsiteX3" fmla="*/ 0 w 8135433"/>
              <a:gd name="connsiteY3" fmla="*/ 3275606 h 327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5433" h="3275606">
                <a:moveTo>
                  <a:pt x="1532550" y="0"/>
                </a:moveTo>
                <a:lnTo>
                  <a:pt x="8135433" y="0"/>
                </a:lnTo>
                <a:lnTo>
                  <a:pt x="8135433" y="3275606"/>
                </a:lnTo>
                <a:lnTo>
                  <a:pt x="0" y="3275606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7807F456-2735-33E4-EC08-3F9B4E585C2A}"/>
              </a:ext>
            </a:extLst>
          </p:cNvPr>
          <p:cNvSpPr/>
          <p:nvPr/>
        </p:nvSpPr>
        <p:spPr>
          <a:xfrm>
            <a:off x="2812909" y="0"/>
            <a:ext cx="2329468" cy="3275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203" y="21600"/>
                </a:lnTo>
                <a:lnTo>
                  <a:pt x="21600" y="0"/>
                </a:lnTo>
                <a:lnTo>
                  <a:pt x="14406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BF97C6B5-A584-7D32-AB43-EA302EF937DF}"/>
              </a:ext>
            </a:extLst>
          </p:cNvPr>
          <p:cNvSpPr/>
          <p:nvPr/>
        </p:nvSpPr>
        <p:spPr>
          <a:xfrm>
            <a:off x="1951914" y="0"/>
            <a:ext cx="2108484" cy="3275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684" y="21600"/>
                </a:lnTo>
                <a:lnTo>
                  <a:pt x="21600" y="0"/>
                </a:lnTo>
                <a:lnTo>
                  <a:pt x="15916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6E7BC26E-4623-9842-1638-B28680F544EB}"/>
              </a:ext>
            </a:extLst>
          </p:cNvPr>
          <p:cNvSpPr/>
          <p:nvPr/>
        </p:nvSpPr>
        <p:spPr>
          <a:xfrm>
            <a:off x="1339652" y="0"/>
            <a:ext cx="1857836" cy="3275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548" y="21600"/>
                </a:lnTo>
                <a:lnTo>
                  <a:pt x="21600" y="0"/>
                </a:lnTo>
                <a:lnTo>
                  <a:pt x="18052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F4E4159C-F8D4-C1C3-AA43-0D7E3C2201FB}"/>
              </a:ext>
            </a:extLst>
          </p:cNvPr>
          <p:cNvSpPr/>
          <p:nvPr/>
        </p:nvSpPr>
        <p:spPr>
          <a:xfrm>
            <a:off x="784790" y="0"/>
            <a:ext cx="1702855" cy="3275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5" y="21600"/>
                </a:lnTo>
                <a:lnTo>
                  <a:pt x="21600" y="0"/>
                </a:lnTo>
                <a:lnTo>
                  <a:pt x="1970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01799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79FEB863-3CF9-2589-7E07-044FF3BDFB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21991" y="4492970"/>
            <a:ext cx="5715673" cy="2365030"/>
          </a:xfrm>
          <a:custGeom>
            <a:avLst/>
            <a:gdLst>
              <a:gd name="connsiteX0" fmla="*/ 1108436 w 5715673"/>
              <a:gd name="connsiteY0" fmla="*/ 0 h 2365030"/>
              <a:gd name="connsiteX1" fmla="*/ 5715673 w 5715673"/>
              <a:gd name="connsiteY1" fmla="*/ 0 h 2365030"/>
              <a:gd name="connsiteX2" fmla="*/ 4606444 w 5715673"/>
              <a:gd name="connsiteY2" fmla="*/ 2365030 h 2365030"/>
              <a:gd name="connsiteX3" fmla="*/ 0 w 5715673"/>
              <a:gd name="connsiteY3" fmla="*/ 2365030 h 236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673" h="2365030">
                <a:moveTo>
                  <a:pt x="1108436" y="0"/>
                </a:moveTo>
                <a:lnTo>
                  <a:pt x="5715673" y="0"/>
                </a:lnTo>
                <a:lnTo>
                  <a:pt x="4606444" y="2365030"/>
                </a:lnTo>
                <a:lnTo>
                  <a:pt x="0" y="236503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5183"/>
            <a:ext cx="7321550" cy="204604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8219"/>
            <a:ext cx="7321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201" y="463408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9201" y="4861419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9201" y="5088752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A100D635-BEF0-A28C-AA78-DB742977F107}"/>
              </a:ext>
            </a:extLst>
          </p:cNvPr>
          <p:cNvSpPr/>
          <p:nvPr/>
        </p:nvSpPr>
        <p:spPr>
          <a:xfrm>
            <a:off x="5232296" y="5168536"/>
            <a:ext cx="1463690" cy="1689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0" y="21600"/>
                </a:moveTo>
                <a:lnTo>
                  <a:pt x="0" y="21600"/>
                </a:lnTo>
                <a:lnTo>
                  <a:pt x="11689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3AD9B300-E2DC-7FD0-111F-46CBF1CD1E65}"/>
              </a:ext>
            </a:extLst>
          </p:cNvPr>
          <p:cNvSpPr/>
          <p:nvPr/>
        </p:nvSpPr>
        <p:spPr>
          <a:xfrm>
            <a:off x="4486101" y="5621992"/>
            <a:ext cx="1070498" cy="1236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2" y="21600"/>
                </a:moveTo>
                <a:lnTo>
                  <a:pt x="0" y="21600"/>
                </a:lnTo>
                <a:lnTo>
                  <a:pt x="11698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0DBBBDFC-08D3-334B-4563-ED9570D28A02}"/>
              </a:ext>
            </a:extLst>
          </p:cNvPr>
          <p:cNvSpPr/>
          <p:nvPr/>
        </p:nvSpPr>
        <p:spPr>
          <a:xfrm>
            <a:off x="3969505" y="6145287"/>
            <a:ext cx="617046" cy="712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2" y="21600"/>
                </a:moveTo>
                <a:lnTo>
                  <a:pt x="0" y="21600"/>
                </a:lnTo>
                <a:lnTo>
                  <a:pt x="11688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9AE87CA0-8DEF-C703-5400-75834A9C8D9A}"/>
              </a:ext>
            </a:extLst>
          </p:cNvPr>
          <p:cNvSpPr/>
          <p:nvPr/>
        </p:nvSpPr>
        <p:spPr>
          <a:xfrm>
            <a:off x="10753179" y="4810747"/>
            <a:ext cx="1438821" cy="2047253"/>
          </a:xfrm>
          <a:custGeom>
            <a:avLst/>
            <a:gdLst>
              <a:gd name="connsiteX0" fmla="*/ 7152 w 21600"/>
              <a:gd name="connsiteY0" fmla="*/ 21529 h 21600"/>
              <a:gd name="connsiteX1" fmla="*/ 43 w 21600"/>
              <a:gd name="connsiteY1" fmla="*/ 21529 h 21600"/>
              <a:gd name="connsiteX2" fmla="*/ 0 w 21600"/>
              <a:gd name="connsiteY2" fmla="*/ 21600 h 21600"/>
              <a:gd name="connsiteX3" fmla="*/ 21600 w 21600"/>
              <a:gd name="connsiteY3" fmla="*/ 21600 h 21600"/>
              <a:gd name="connsiteX4" fmla="*/ 21600 w 21600"/>
              <a:gd name="connsiteY4" fmla="*/ 0 h 21600"/>
              <a:gd name="connsiteX5" fmla="*/ 14393 w 21600"/>
              <a:gd name="connsiteY5" fmla="*/ 11068 h 21600"/>
              <a:gd name="connsiteX6" fmla="*/ 7152 w 21600"/>
              <a:gd name="connsiteY6" fmla="*/ 21529 h 21600"/>
              <a:gd name="connsiteX0" fmla="*/ 7152 w 21600"/>
              <a:gd name="connsiteY0" fmla="*/ 21529 h 21600"/>
              <a:gd name="connsiteX1" fmla="*/ 43 w 21600"/>
              <a:gd name="connsiteY1" fmla="*/ 21529 h 21600"/>
              <a:gd name="connsiteX2" fmla="*/ 0 w 21600"/>
              <a:gd name="connsiteY2" fmla="*/ 21600 h 21600"/>
              <a:gd name="connsiteX3" fmla="*/ 21600 w 21600"/>
              <a:gd name="connsiteY3" fmla="*/ 21600 h 21600"/>
              <a:gd name="connsiteX4" fmla="*/ 21600 w 21600"/>
              <a:gd name="connsiteY4" fmla="*/ 0 h 21600"/>
              <a:gd name="connsiteX5" fmla="*/ 12105 w 21600"/>
              <a:gd name="connsiteY5" fmla="*/ 10264 h 21600"/>
              <a:gd name="connsiteX6" fmla="*/ 7152 w 21600"/>
              <a:gd name="connsiteY6" fmla="*/ 21529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 extrusionOk="0">
                <a:moveTo>
                  <a:pt x="7152" y="21529"/>
                </a:moveTo>
                <a:lnTo>
                  <a:pt x="43" y="21529"/>
                </a:lnTo>
                <a:cubicBezTo>
                  <a:pt x="29" y="21553"/>
                  <a:pt x="14" y="21576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2105" y="10264"/>
                </a:lnTo>
                <a:lnTo>
                  <a:pt x="7152" y="21529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961DDA74-5E25-D381-F344-48D35F2FFDE9}"/>
              </a:ext>
            </a:extLst>
          </p:cNvPr>
          <p:cNvSpPr/>
          <p:nvPr/>
        </p:nvSpPr>
        <p:spPr>
          <a:xfrm>
            <a:off x="10276763" y="2796022"/>
            <a:ext cx="1915237" cy="4061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5" y="21600"/>
                </a:lnTo>
                <a:lnTo>
                  <a:pt x="10746" y="21600"/>
                </a:lnTo>
                <a:lnTo>
                  <a:pt x="21600" y="10749"/>
                </a:lnTo>
                <a:lnTo>
                  <a:pt x="21600" y="528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Triangle">
            <a:extLst>
              <a:ext uri="{FF2B5EF4-FFF2-40B4-BE49-F238E27FC236}">
                <a16:creationId xmlns:a16="http://schemas.microsoft.com/office/drawing/2014/main" id="{7BB2F593-9C9F-B567-6EFC-FEF143ACC091}"/>
              </a:ext>
            </a:extLst>
          </p:cNvPr>
          <p:cNvSpPr/>
          <p:nvPr/>
        </p:nvSpPr>
        <p:spPr>
          <a:xfrm>
            <a:off x="12136515" y="1798224"/>
            <a:ext cx="55485" cy="115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 sz="3000">
              <a:solidFill>
                <a:srgbClr val="FFFFFF"/>
              </a:solidFill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A00A24AD-B77D-606C-841E-38862AD23B83}"/>
              </a:ext>
            </a:extLst>
          </p:cNvPr>
          <p:cNvSpPr/>
          <p:nvPr/>
        </p:nvSpPr>
        <p:spPr>
          <a:xfrm>
            <a:off x="11059310" y="2256464"/>
            <a:ext cx="1132690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9" y="0"/>
                </a:moveTo>
                <a:lnTo>
                  <a:pt x="0" y="21600"/>
                </a:lnTo>
                <a:lnTo>
                  <a:pt x="4415" y="21600"/>
                </a:lnTo>
                <a:lnTo>
                  <a:pt x="21600" y="56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4A6371EC-6C23-F386-59E0-E9337A845FD7}"/>
              </a:ext>
            </a:extLst>
          </p:cNvPr>
          <p:cNvSpPr/>
          <p:nvPr/>
        </p:nvSpPr>
        <p:spPr>
          <a:xfrm>
            <a:off x="11623739" y="716241"/>
            <a:ext cx="568261" cy="1197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582" y="21600"/>
                </a:lnTo>
                <a:lnTo>
                  <a:pt x="21600" y="125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 sz="3000">
              <a:solidFill>
                <a:srgbClr val="FFFFFF"/>
              </a:solidFill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2E83BBB2-2805-FC26-8C13-BA27A41D0244}"/>
              </a:ext>
            </a:extLst>
          </p:cNvPr>
          <p:cNvSpPr/>
          <p:nvPr/>
        </p:nvSpPr>
        <p:spPr>
          <a:xfrm>
            <a:off x="11261171" y="-37608"/>
            <a:ext cx="930829" cy="1951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7" y="0"/>
                </a:moveTo>
                <a:lnTo>
                  <a:pt x="0" y="21600"/>
                </a:lnTo>
                <a:lnTo>
                  <a:pt x="4218" y="21600"/>
                </a:lnTo>
                <a:lnTo>
                  <a:pt x="21600" y="410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riangle">
            <a:extLst>
              <a:ext uri="{FF2B5EF4-FFF2-40B4-BE49-F238E27FC236}">
                <a16:creationId xmlns:a16="http://schemas.microsoft.com/office/drawing/2014/main" id="{9D5553A4-CB6F-2E0C-4DD2-C7DCFF11EBFE}"/>
              </a:ext>
            </a:extLst>
          </p:cNvPr>
          <p:cNvSpPr/>
          <p:nvPr/>
        </p:nvSpPr>
        <p:spPr>
          <a:xfrm>
            <a:off x="12168082" y="2256464"/>
            <a:ext cx="23918" cy="50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AB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80570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21782893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C4E99-6183-2A7C-FE51-DCF7351C5B7A}"/>
              </a:ext>
            </a:extLst>
          </p:cNvPr>
          <p:cNvSpPr/>
          <p:nvPr/>
        </p:nvSpPr>
        <p:spPr>
          <a:xfrm>
            <a:off x="0" y="0"/>
            <a:ext cx="6894286" cy="6858000"/>
          </a:xfrm>
          <a:prstGeom prst="rect">
            <a:avLst/>
          </a:prstGeom>
          <a:solidFill>
            <a:schemeClr val="bg1">
              <a:alpha val="753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229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9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2504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4949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59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6530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77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52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DBFB4CB-0C0D-235E-3D94-A8C05B96639D}"/>
              </a:ext>
            </a:extLst>
          </p:cNvPr>
          <p:cNvGrpSpPr/>
          <p:nvPr/>
        </p:nvGrpSpPr>
        <p:grpSpPr>
          <a:xfrm flipH="1">
            <a:off x="8991600" y="0"/>
            <a:ext cx="3200400" cy="6858000"/>
            <a:chOff x="0" y="0"/>
            <a:chExt cx="3204307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E59DF5D-E7CB-1204-7A9D-2F555A3EF232}"/>
                </a:ext>
              </a:extLst>
            </p:cNvPr>
            <p:cNvSpPr/>
            <p:nvPr userDrawn="1"/>
          </p:nvSpPr>
          <p:spPr>
            <a:xfrm>
              <a:off x="1" y="2"/>
              <a:ext cx="3204306" cy="4968909"/>
            </a:xfrm>
            <a:custGeom>
              <a:avLst/>
              <a:gdLst>
                <a:gd name="connsiteX0" fmla="*/ 0 w 3204306"/>
                <a:gd name="connsiteY0" fmla="*/ 0 h 4968909"/>
                <a:gd name="connsiteX1" fmla="*/ 3204306 w 3204306"/>
                <a:gd name="connsiteY1" fmla="*/ 0 h 4968909"/>
                <a:gd name="connsiteX2" fmla="*/ 0 w 3204306"/>
                <a:gd name="connsiteY2" fmla="*/ 4968909 h 49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4306" h="4968909">
                  <a:moveTo>
                    <a:pt x="0" y="0"/>
                  </a:moveTo>
                  <a:lnTo>
                    <a:pt x="3204306" y="0"/>
                  </a:lnTo>
                  <a:lnTo>
                    <a:pt x="0" y="496890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83A4758-D30B-F374-5583-AC2511EFB2A7}"/>
                </a:ext>
              </a:extLst>
            </p:cNvPr>
            <p:cNvSpPr/>
            <p:nvPr userDrawn="1"/>
          </p:nvSpPr>
          <p:spPr>
            <a:xfrm>
              <a:off x="0" y="1"/>
              <a:ext cx="1482276" cy="3511983"/>
            </a:xfrm>
            <a:custGeom>
              <a:avLst/>
              <a:gdLst>
                <a:gd name="connsiteX0" fmla="*/ 0 w 1482276"/>
                <a:gd name="connsiteY0" fmla="*/ 0 h 3511983"/>
                <a:gd name="connsiteX1" fmla="*/ 1482276 w 1482276"/>
                <a:gd name="connsiteY1" fmla="*/ 0 h 3511983"/>
                <a:gd name="connsiteX2" fmla="*/ 0 w 1482276"/>
                <a:gd name="connsiteY2" fmla="*/ 3511983 h 35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276" h="3511983">
                  <a:moveTo>
                    <a:pt x="0" y="0"/>
                  </a:moveTo>
                  <a:lnTo>
                    <a:pt x="1482276" y="0"/>
                  </a:lnTo>
                  <a:lnTo>
                    <a:pt x="0" y="3511983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5A9E08-F8F3-D264-7393-A47EEB3FD014}"/>
                </a:ext>
              </a:extLst>
            </p:cNvPr>
            <p:cNvSpPr/>
            <p:nvPr userDrawn="1"/>
          </p:nvSpPr>
          <p:spPr>
            <a:xfrm>
              <a:off x="1" y="0"/>
              <a:ext cx="1001390" cy="6858000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0941D5-D40D-FFB8-249A-365525668922}"/>
                </a:ext>
              </a:extLst>
            </p:cNvPr>
            <p:cNvSpPr/>
            <p:nvPr userDrawn="1"/>
          </p:nvSpPr>
          <p:spPr>
            <a:xfrm>
              <a:off x="0" y="993262"/>
              <a:ext cx="2582872" cy="5864738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9DDDC7-A09C-5DAF-F506-841FBF6F45FC}"/>
                </a:ext>
              </a:extLst>
            </p:cNvPr>
            <p:cNvSpPr/>
            <p:nvPr userDrawn="1"/>
          </p:nvSpPr>
          <p:spPr>
            <a:xfrm>
              <a:off x="1" y="2967990"/>
              <a:ext cx="2554047" cy="3890010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7134991-D520-3E13-B5AF-CF2A0BACE34C}"/>
                </a:ext>
              </a:extLst>
            </p:cNvPr>
            <p:cNvSpPr/>
            <p:nvPr userDrawn="1"/>
          </p:nvSpPr>
          <p:spPr>
            <a:xfrm>
              <a:off x="0" y="0"/>
              <a:ext cx="1820780" cy="6858000"/>
            </a:xfrm>
            <a:custGeom>
              <a:avLst/>
              <a:gdLst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706773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0 h 6858000"/>
                <a:gd name="connsiteX0" fmla="*/ 4230 w 1825010"/>
                <a:gd name="connsiteY0" fmla="*/ 0 h 6858000"/>
                <a:gd name="connsiteX1" fmla="*/ 1825010 w 1825010"/>
                <a:gd name="connsiteY1" fmla="*/ 0 h 6858000"/>
                <a:gd name="connsiteX2" fmla="*/ 1337731 w 1825010"/>
                <a:gd name="connsiteY2" fmla="*/ 6858000 h 6858000"/>
                <a:gd name="connsiteX3" fmla="*/ 4230 w 1825010"/>
                <a:gd name="connsiteY3" fmla="*/ 0 h 6858000"/>
                <a:gd name="connsiteX0" fmla="*/ 6077 w 1826857"/>
                <a:gd name="connsiteY0" fmla="*/ 0 h 6858000"/>
                <a:gd name="connsiteX1" fmla="*/ 1826857 w 1826857"/>
                <a:gd name="connsiteY1" fmla="*/ 0 h 6858000"/>
                <a:gd name="connsiteX2" fmla="*/ 1339578 w 1826857"/>
                <a:gd name="connsiteY2" fmla="*/ 6858000 h 6858000"/>
                <a:gd name="connsiteX3" fmla="*/ 6077 w 1826857"/>
                <a:gd name="connsiteY3" fmla="*/ 0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0 w 182078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780" h="6858000">
                  <a:moveTo>
                    <a:pt x="0" y="0"/>
                  </a:moveTo>
                  <a:lnTo>
                    <a:pt x="1820780" y="0"/>
                  </a:lnTo>
                  <a:lnTo>
                    <a:pt x="133350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715" y="1122363"/>
            <a:ext cx="680857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715" y="3875088"/>
            <a:ext cx="6808570" cy="13827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D2E79E-B1F3-84B4-2FF9-E099DFB03315}"/>
              </a:ext>
            </a:extLst>
          </p:cNvPr>
          <p:cNvGrpSpPr/>
          <p:nvPr/>
        </p:nvGrpSpPr>
        <p:grpSpPr>
          <a:xfrm>
            <a:off x="0" y="0"/>
            <a:ext cx="3204307" cy="6858000"/>
            <a:chOff x="0" y="0"/>
            <a:chExt cx="320430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07099D-9F5E-15B5-3588-73AE8B5BBABA}"/>
                </a:ext>
              </a:extLst>
            </p:cNvPr>
            <p:cNvSpPr/>
            <p:nvPr userDrawn="1"/>
          </p:nvSpPr>
          <p:spPr>
            <a:xfrm>
              <a:off x="1" y="2"/>
              <a:ext cx="3204306" cy="4968909"/>
            </a:xfrm>
            <a:custGeom>
              <a:avLst/>
              <a:gdLst>
                <a:gd name="connsiteX0" fmla="*/ 0 w 3204306"/>
                <a:gd name="connsiteY0" fmla="*/ 0 h 4968909"/>
                <a:gd name="connsiteX1" fmla="*/ 3204306 w 3204306"/>
                <a:gd name="connsiteY1" fmla="*/ 0 h 4968909"/>
                <a:gd name="connsiteX2" fmla="*/ 0 w 3204306"/>
                <a:gd name="connsiteY2" fmla="*/ 4968909 h 49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4306" h="4968909">
                  <a:moveTo>
                    <a:pt x="0" y="0"/>
                  </a:moveTo>
                  <a:lnTo>
                    <a:pt x="3204306" y="0"/>
                  </a:lnTo>
                  <a:lnTo>
                    <a:pt x="0" y="496890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1FC4A4-D1BE-5D8C-7019-D3CBEA22BB27}"/>
                </a:ext>
              </a:extLst>
            </p:cNvPr>
            <p:cNvSpPr/>
            <p:nvPr userDrawn="1"/>
          </p:nvSpPr>
          <p:spPr>
            <a:xfrm>
              <a:off x="0" y="1"/>
              <a:ext cx="1482276" cy="3511983"/>
            </a:xfrm>
            <a:custGeom>
              <a:avLst/>
              <a:gdLst>
                <a:gd name="connsiteX0" fmla="*/ 0 w 1482276"/>
                <a:gd name="connsiteY0" fmla="*/ 0 h 3511983"/>
                <a:gd name="connsiteX1" fmla="*/ 1482276 w 1482276"/>
                <a:gd name="connsiteY1" fmla="*/ 0 h 3511983"/>
                <a:gd name="connsiteX2" fmla="*/ 0 w 1482276"/>
                <a:gd name="connsiteY2" fmla="*/ 3511983 h 35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276" h="3511983">
                  <a:moveTo>
                    <a:pt x="0" y="0"/>
                  </a:moveTo>
                  <a:lnTo>
                    <a:pt x="1482276" y="0"/>
                  </a:lnTo>
                  <a:lnTo>
                    <a:pt x="0" y="3511983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550185-F9F8-9C0B-F129-9F67546ADCA2}"/>
                </a:ext>
              </a:extLst>
            </p:cNvPr>
            <p:cNvSpPr/>
            <p:nvPr userDrawn="1"/>
          </p:nvSpPr>
          <p:spPr>
            <a:xfrm>
              <a:off x="1" y="0"/>
              <a:ext cx="1001390" cy="6858000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C704B5-8C0E-FF16-9252-3B7125CCAB32}"/>
                </a:ext>
              </a:extLst>
            </p:cNvPr>
            <p:cNvSpPr/>
            <p:nvPr userDrawn="1"/>
          </p:nvSpPr>
          <p:spPr>
            <a:xfrm>
              <a:off x="0" y="993262"/>
              <a:ext cx="2582872" cy="5864738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06B99E-CA94-AC93-5E92-D476DBE90562}"/>
                </a:ext>
              </a:extLst>
            </p:cNvPr>
            <p:cNvSpPr/>
            <p:nvPr userDrawn="1"/>
          </p:nvSpPr>
          <p:spPr>
            <a:xfrm>
              <a:off x="1" y="2967990"/>
              <a:ext cx="2554047" cy="3890010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FA109FB-A6B4-2DDA-D4A8-B5600E43BC4A}"/>
                </a:ext>
              </a:extLst>
            </p:cNvPr>
            <p:cNvSpPr/>
            <p:nvPr userDrawn="1"/>
          </p:nvSpPr>
          <p:spPr>
            <a:xfrm>
              <a:off x="0" y="0"/>
              <a:ext cx="1820780" cy="6858000"/>
            </a:xfrm>
            <a:custGeom>
              <a:avLst/>
              <a:gdLst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706773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0 h 6858000"/>
                <a:gd name="connsiteX0" fmla="*/ 4230 w 1825010"/>
                <a:gd name="connsiteY0" fmla="*/ 0 h 6858000"/>
                <a:gd name="connsiteX1" fmla="*/ 1825010 w 1825010"/>
                <a:gd name="connsiteY1" fmla="*/ 0 h 6858000"/>
                <a:gd name="connsiteX2" fmla="*/ 1337731 w 1825010"/>
                <a:gd name="connsiteY2" fmla="*/ 6858000 h 6858000"/>
                <a:gd name="connsiteX3" fmla="*/ 4230 w 1825010"/>
                <a:gd name="connsiteY3" fmla="*/ 0 h 6858000"/>
                <a:gd name="connsiteX0" fmla="*/ 6077 w 1826857"/>
                <a:gd name="connsiteY0" fmla="*/ 0 h 6858000"/>
                <a:gd name="connsiteX1" fmla="*/ 1826857 w 1826857"/>
                <a:gd name="connsiteY1" fmla="*/ 0 h 6858000"/>
                <a:gd name="connsiteX2" fmla="*/ 1339578 w 1826857"/>
                <a:gd name="connsiteY2" fmla="*/ 6858000 h 6858000"/>
                <a:gd name="connsiteX3" fmla="*/ 6077 w 1826857"/>
                <a:gd name="connsiteY3" fmla="*/ 0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0 w 182078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780" h="6858000">
                  <a:moveTo>
                    <a:pt x="0" y="0"/>
                  </a:moveTo>
                  <a:lnTo>
                    <a:pt x="1820780" y="0"/>
                  </a:lnTo>
                  <a:lnTo>
                    <a:pt x="133350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43" name="Date Placeholder 3">
            <a:extLst>
              <a:ext uri="{FF2B5EF4-FFF2-40B4-BE49-F238E27FC236}">
                <a16:creationId xmlns:a16="http://schemas.microsoft.com/office/drawing/2014/main" id="{B97D8C70-C4E3-2335-D3DB-07C153C6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1163" y="6356350"/>
            <a:ext cx="1209675" cy="365125"/>
          </a:xfrm>
        </p:spPr>
        <p:txBody>
          <a:bodyPr/>
          <a:lstStyle>
            <a:lvl1pPr algn="ctr">
              <a:defRPr/>
            </a:lvl1pPr>
          </a:lstStyle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C07E3538-E6BC-CDC9-E1FB-F085BE67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6350" y="5991225"/>
            <a:ext cx="547930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031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074" y="365125"/>
            <a:ext cx="7705726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4" y="1825625"/>
            <a:ext cx="770572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F73AD16-7BD5-F9A2-560F-6854AADF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48074" y="6356350"/>
            <a:ext cx="1209675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7713BB5-14B9-3F03-972E-8882463C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5701" y="6356350"/>
            <a:ext cx="44304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C1EE7B4-B388-4D51-A741-97264A55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4124" y="6356350"/>
            <a:ext cx="12096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0CAA54-0400-6515-3ABF-83049C32BE47}"/>
              </a:ext>
            </a:extLst>
          </p:cNvPr>
          <p:cNvGrpSpPr/>
          <p:nvPr/>
        </p:nvGrpSpPr>
        <p:grpSpPr>
          <a:xfrm>
            <a:off x="0" y="0"/>
            <a:ext cx="3204307" cy="6858000"/>
            <a:chOff x="0" y="0"/>
            <a:chExt cx="3204307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0163FA-6444-1EE6-BEBC-229D23D88EBD}"/>
                </a:ext>
              </a:extLst>
            </p:cNvPr>
            <p:cNvSpPr/>
            <p:nvPr userDrawn="1"/>
          </p:nvSpPr>
          <p:spPr>
            <a:xfrm>
              <a:off x="1" y="2"/>
              <a:ext cx="3204306" cy="4968909"/>
            </a:xfrm>
            <a:custGeom>
              <a:avLst/>
              <a:gdLst>
                <a:gd name="connsiteX0" fmla="*/ 0 w 3204306"/>
                <a:gd name="connsiteY0" fmla="*/ 0 h 4968909"/>
                <a:gd name="connsiteX1" fmla="*/ 3204306 w 3204306"/>
                <a:gd name="connsiteY1" fmla="*/ 0 h 4968909"/>
                <a:gd name="connsiteX2" fmla="*/ 0 w 3204306"/>
                <a:gd name="connsiteY2" fmla="*/ 4968909 h 49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4306" h="4968909">
                  <a:moveTo>
                    <a:pt x="0" y="0"/>
                  </a:moveTo>
                  <a:lnTo>
                    <a:pt x="3204306" y="0"/>
                  </a:lnTo>
                  <a:lnTo>
                    <a:pt x="0" y="4968909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CC395E-AD15-A673-084A-A5A45870F02C}"/>
                </a:ext>
              </a:extLst>
            </p:cNvPr>
            <p:cNvSpPr/>
            <p:nvPr userDrawn="1"/>
          </p:nvSpPr>
          <p:spPr>
            <a:xfrm>
              <a:off x="0" y="1"/>
              <a:ext cx="1482276" cy="3511983"/>
            </a:xfrm>
            <a:custGeom>
              <a:avLst/>
              <a:gdLst>
                <a:gd name="connsiteX0" fmla="*/ 0 w 1482276"/>
                <a:gd name="connsiteY0" fmla="*/ 0 h 3511983"/>
                <a:gd name="connsiteX1" fmla="*/ 1482276 w 1482276"/>
                <a:gd name="connsiteY1" fmla="*/ 0 h 3511983"/>
                <a:gd name="connsiteX2" fmla="*/ 0 w 1482276"/>
                <a:gd name="connsiteY2" fmla="*/ 3511983 h 35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276" h="3511983">
                  <a:moveTo>
                    <a:pt x="0" y="0"/>
                  </a:moveTo>
                  <a:lnTo>
                    <a:pt x="1482276" y="0"/>
                  </a:lnTo>
                  <a:lnTo>
                    <a:pt x="0" y="3511983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4640CF-1A7A-B5E6-6B34-EFFE113708B3}"/>
                </a:ext>
              </a:extLst>
            </p:cNvPr>
            <p:cNvSpPr/>
            <p:nvPr userDrawn="1"/>
          </p:nvSpPr>
          <p:spPr>
            <a:xfrm>
              <a:off x="1" y="0"/>
              <a:ext cx="1001390" cy="6858000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0AECDCC-741D-F087-DB26-A77DDB4888EB}"/>
                </a:ext>
              </a:extLst>
            </p:cNvPr>
            <p:cNvSpPr/>
            <p:nvPr userDrawn="1"/>
          </p:nvSpPr>
          <p:spPr>
            <a:xfrm>
              <a:off x="0" y="993262"/>
              <a:ext cx="2582872" cy="5864738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E51A1C-67F4-5C23-E45C-07F804550945}"/>
                </a:ext>
              </a:extLst>
            </p:cNvPr>
            <p:cNvSpPr/>
            <p:nvPr userDrawn="1"/>
          </p:nvSpPr>
          <p:spPr>
            <a:xfrm>
              <a:off x="1" y="2967990"/>
              <a:ext cx="2554047" cy="3890010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0F4E0B-F837-C337-CA55-6CAD9FDDA6D1}"/>
                </a:ext>
              </a:extLst>
            </p:cNvPr>
            <p:cNvSpPr/>
            <p:nvPr userDrawn="1"/>
          </p:nvSpPr>
          <p:spPr>
            <a:xfrm>
              <a:off x="0" y="0"/>
              <a:ext cx="1820780" cy="6858000"/>
            </a:xfrm>
            <a:custGeom>
              <a:avLst/>
              <a:gdLst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706773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0 h 6858000"/>
                <a:gd name="connsiteX0" fmla="*/ 4230 w 1825010"/>
                <a:gd name="connsiteY0" fmla="*/ 0 h 6858000"/>
                <a:gd name="connsiteX1" fmla="*/ 1825010 w 1825010"/>
                <a:gd name="connsiteY1" fmla="*/ 0 h 6858000"/>
                <a:gd name="connsiteX2" fmla="*/ 1337731 w 1825010"/>
                <a:gd name="connsiteY2" fmla="*/ 6858000 h 6858000"/>
                <a:gd name="connsiteX3" fmla="*/ 4230 w 1825010"/>
                <a:gd name="connsiteY3" fmla="*/ 0 h 6858000"/>
                <a:gd name="connsiteX0" fmla="*/ 6077 w 1826857"/>
                <a:gd name="connsiteY0" fmla="*/ 0 h 6858000"/>
                <a:gd name="connsiteX1" fmla="*/ 1826857 w 1826857"/>
                <a:gd name="connsiteY1" fmla="*/ 0 h 6858000"/>
                <a:gd name="connsiteX2" fmla="*/ 1339578 w 1826857"/>
                <a:gd name="connsiteY2" fmla="*/ 6858000 h 6858000"/>
                <a:gd name="connsiteX3" fmla="*/ 6077 w 1826857"/>
                <a:gd name="connsiteY3" fmla="*/ 0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0 w 182078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780" h="6858000">
                  <a:moveTo>
                    <a:pt x="0" y="0"/>
                  </a:moveTo>
                  <a:lnTo>
                    <a:pt x="1820780" y="0"/>
                  </a:lnTo>
                  <a:lnTo>
                    <a:pt x="133350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546139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074" y="365125"/>
            <a:ext cx="7705725" cy="13255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4" y="1825625"/>
            <a:ext cx="770572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3FD2B2-78A9-C7FB-4C43-4CC11E67C3D1}"/>
              </a:ext>
            </a:extLst>
          </p:cNvPr>
          <p:cNvGrpSpPr/>
          <p:nvPr/>
        </p:nvGrpSpPr>
        <p:grpSpPr>
          <a:xfrm>
            <a:off x="0" y="0"/>
            <a:ext cx="3204307" cy="6858000"/>
            <a:chOff x="0" y="0"/>
            <a:chExt cx="3204307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3DB9C3-C7D1-B63C-8029-EE901D417FBA}"/>
                </a:ext>
              </a:extLst>
            </p:cNvPr>
            <p:cNvSpPr/>
            <p:nvPr userDrawn="1"/>
          </p:nvSpPr>
          <p:spPr>
            <a:xfrm>
              <a:off x="1" y="2"/>
              <a:ext cx="3204306" cy="4968909"/>
            </a:xfrm>
            <a:custGeom>
              <a:avLst/>
              <a:gdLst>
                <a:gd name="connsiteX0" fmla="*/ 0 w 3204306"/>
                <a:gd name="connsiteY0" fmla="*/ 0 h 4968909"/>
                <a:gd name="connsiteX1" fmla="*/ 3204306 w 3204306"/>
                <a:gd name="connsiteY1" fmla="*/ 0 h 4968909"/>
                <a:gd name="connsiteX2" fmla="*/ 0 w 3204306"/>
                <a:gd name="connsiteY2" fmla="*/ 4968909 h 49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4306" h="4968909">
                  <a:moveTo>
                    <a:pt x="0" y="0"/>
                  </a:moveTo>
                  <a:lnTo>
                    <a:pt x="3204306" y="0"/>
                  </a:lnTo>
                  <a:lnTo>
                    <a:pt x="0" y="4968909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D414B42-1E7E-FBD4-78A1-B532A80EDD74}"/>
                </a:ext>
              </a:extLst>
            </p:cNvPr>
            <p:cNvSpPr/>
            <p:nvPr userDrawn="1"/>
          </p:nvSpPr>
          <p:spPr>
            <a:xfrm>
              <a:off x="0" y="1"/>
              <a:ext cx="1482276" cy="3511983"/>
            </a:xfrm>
            <a:custGeom>
              <a:avLst/>
              <a:gdLst>
                <a:gd name="connsiteX0" fmla="*/ 0 w 1482276"/>
                <a:gd name="connsiteY0" fmla="*/ 0 h 3511983"/>
                <a:gd name="connsiteX1" fmla="*/ 1482276 w 1482276"/>
                <a:gd name="connsiteY1" fmla="*/ 0 h 3511983"/>
                <a:gd name="connsiteX2" fmla="*/ 0 w 1482276"/>
                <a:gd name="connsiteY2" fmla="*/ 3511983 h 35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276" h="3511983">
                  <a:moveTo>
                    <a:pt x="0" y="0"/>
                  </a:moveTo>
                  <a:lnTo>
                    <a:pt x="1482276" y="0"/>
                  </a:lnTo>
                  <a:lnTo>
                    <a:pt x="0" y="3511983"/>
                  </a:ln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215C8C8-753A-8C50-6427-F1108B8A9062}"/>
                </a:ext>
              </a:extLst>
            </p:cNvPr>
            <p:cNvSpPr/>
            <p:nvPr userDrawn="1"/>
          </p:nvSpPr>
          <p:spPr>
            <a:xfrm>
              <a:off x="1" y="0"/>
              <a:ext cx="1001390" cy="6858000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695511-4543-9EAF-73F7-3AC3B095BBB6}"/>
                </a:ext>
              </a:extLst>
            </p:cNvPr>
            <p:cNvSpPr/>
            <p:nvPr userDrawn="1"/>
          </p:nvSpPr>
          <p:spPr>
            <a:xfrm>
              <a:off x="0" y="993262"/>
              <a:ext cx="2582872" cy="5864738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BEA0CC-0482-471A-8175-21F006A86B61}"/>
                </a:ext>
              </a:extLst>
            </p:cNvPr>
            <p:cNvSpPr/>
            <p:nvPr userDrawn="1"/>
          </p:nvSpPr>
          <p:spPr>
            <a:xfrm>
              <a:off x="1" y="2967990"/>
              <a:ext cx="2554047" cy="3890010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B58338-B1E8-52FF-D9B5-D38921B652B3}"/>
                </a:ext>
              </a:extLst>
            </p:cNvPr>
            <p:cNvSpPr/>
            <p:nvPr userDrawn="1"/>
          </p:nvSpPr>
          <p:spPr>
            <a:xfrm>
              <a:off x="0" y="0"/>
              <a:ext cx="1820780" cy="6858000"/>
            </a:xfrm>
            <a:custGeom>
              <a:avLst/>
              <a:gdLst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706773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0 h 6858000"/>
                <a:gd name="connsiteX0" fmla="*/ 4230 w 1825010"/>
                <a:gd name="connsiteY0" fmla="*/ 0 h 6858000"/>
                <a:gd name="connsiteX1" fmla="*/ 1825010 w 1825010"/>
                <a:gd name="connsiteY1" fmla="*/ 0 h 6858000"/>
                <a:gd name="connsiteX2" fmla="*/ 1337731 w 1825010"/>
                <a:gd name="connsiteY2" fmla="*/ 6858000 h 6858000"/>
                <a:gd name="connsiteX3" fmla="*/ 4230 w 1825010"/>
                <a:gd name="connsiteY3" fmla="*/ 0 h 6858000"/>
                <a:gd name="connsiteX0" fmla="*/ 6077 w 1826857"/>
                <a:gd name="connsiteY0" fmla="*/ 0 h 6858000"/>
                <a:gd name="connsiteX1" fmla="*/ 1826857 w 1826857"/>
                <a:gd name="connsiteY1" fmla="*/ 0 h 6858000"/>
                <a:gd name="connsiteX2" fmla="*/ 1339578 w 1826857"/>
                <a:gd name="connsiteY2" fmla="*/ 6858000 h 6858000"/>
                <a:gd name="connsiteX3" fmla="*/ 6077 w 1826857"/>
                <a:gd name="connsiteY3" fmla="*/ 0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0 w 182078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780" h="6858000">
                  <a:moveTo>
                    <a:pt x="0" y="0"/>
                  </a:moveTo>
                  <a:lnTo>
                    <a:pt x="1820780" y="0"/>
                  </a:lnTo>
                  <a:lnTo>
                    <a:pt x="133350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C94648-5B9F-D0C2-781E-040AB472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48074" y="6356350"/>
            <a:ext cx="1209675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071EDE4-C528-DD97-3A68-2F2B5ED1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5701" y="6356350"/>
            <a:ext cx="44304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F14D64E-7F4E-7D53-44B2-18CE0375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4124" y="6356350"/>
            <a:ext cx="12096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4315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9EC1800-843A-C654-3235-78D4FFAB3B67}"/>
              </a:ext>
            </a:extLst>
          </p:cNvPr>
          <p:cNvGrpSpPr/>
          <p:nvPr/>
        </p:nvGrpSpPr>
        <p:grpSpPr>
          <a:xfrm>
            <a:off x="0" y="0"/>
            <a:ext cx="3204307" cy="6858000"/>
            <a:chOff x="0" y="0"/>
            <a:chExt cx="3204307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A1A774B-A963-6A60-1483-44031498D48C}"/>
                </a:ext>
              </a:extLst>
            </p:cNvPr>
            <p:cNvSpPr/>
            <p:nvPr userDrawn="1"/>
          </p:nvSpPr>
          <p:spPr>
            <a:xfrm>
              <a:off x="1" y="2"/>
              <a:ext cx="3204306" cy="4968909"/>
            </a:xfrm>
            <a:custGeom>
              <a:avLst/>
              <a:gdLst>
                <a:gd name="connsiteX0" fmla="*/ 0 w 3204306"/>
                <a:gd name="connsiteY0" fmla="*/ 0 h 4968909"/>
                <a:gd name="connsiteX1" fmla="*/ 3204306 w 3204306"/>
                <a:gd name="connsiteY1" fmla="*/ 0 h 4968909"/>
                <a:gd name="connsiteX2" fmla="*/ 0 w 3204306"/>
                <a:gd name="connsiteY2" fmla="*/ 4968909 h 49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4306" h="4968909">
                  <a:moveTo>
                    <a:pt x="0" y="0"/>
                  </a:moveTo>
                  <a:lnTo>
                    <a:pt x="3204306" y="0"/>
                  </a:lnTo>
                  <a:lnTo>
                    <a:pt x="0" y="4968909"/>
                  </a:ln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AE15BF-1CFF-D0F2-FF4C-250FE2E6BB77}"/>
                </a:ext>
              </a:extLst>
            </p:cNvPr>
            <p:cNvSpPr/>
            <p:nvPr userDrawn="1"/>
          </p:nvSpPr>
          <p:spPr>
            <a:xfrm>
              <a:off x="0" y="1"/>
              <a:ext cx="1482276" cy="3511983"/>
            </a:xfrm>
            <a:custGeom>
              <a:avLst/>
              <a:gdLst>
                <a:gd name="connsiteX0" fmla="*/ 0 w 1482276"/>
                <a:gd name="connsiteY0" fmla="*/ 0 h 3511983"/>
                <a:gd name="connsiteX1" fmla="*/ 1482276 w 1482276"/>
                <a:gd name="connsiteY1" fmla="*/ 0 h 3511983"/>
                <a:gd name="connsiteX2" fmla="*/ 0 w 1482276"/>
                <a:gd name="connsiteY2" fmla="*/ 3511983 h 35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276" h="3511983">
                  <a:moveTo>
                    <a:pt x="0" y="0"/>
                  </a:moveTo>
                  <a:lnTo>
                    <a:pt x="1482276" y="0"/>
                  </a:lnTo>
                  <a:lnTo>
                    <a:pt x="0" y="3511983"/>
                  </a:lnTo>
                  <a:close/>
                </a:path>
              </a:pathLst>
            </a:custGeom>
            <a:solidFill>
              <a:schemeClr val="accent4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6005C-FBEC-6D1C-1B94-FAC00E429B3C}"/>
                </a:ext>
              </a:extLst>
            </p:cNvPr>
            <p:cNvSpPr/>
            <p:nvPr userDrawn="1"/>
          </p:nvSpPr>
          <p:spPr>
            <a:xfrm>
              <a:off x="1" y="0"/>
              <a:ext cx="1001390" cy="6858000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6257E6-5292-10C4-CE39-0918A7D39201}"/>
                </a:ext>
              </a:extLst>
            </p:cNvPr>
            <p:cNvSpPr/>
            <p:nvPr userDrawn="1"/>
          </p:nvSpPr>
          <p:spPr>
            <a:xfrm>
              <a:off x="0" y="993262"/>
              <a:ext cx="2582872" cy="5864738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4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C840B69-4ABC-6DE2-94CF-FD03545BA0A6}"/>
                </a:ext>
              </a:extLst>
            </p:cNvPr>
            <p:cNvSpPr/>
            <p:nvPr userDrawn="1"/>
          </p:nvSpPr>
          <p:spPr>
            <a:xfrm>
              <a:off x="1" y="2967990"/>
              <a:ext cx="2554047" cy="3890010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403679-4E61-B89F-9749-2C59B800E2CF}"/>
                </a:ext>
              </a:extLst>
            </p:cNvPr>
            <p:cNvSpPr/>
            <p:nvPr userDrawn="1"/>
          </p:nvSpPr>
          <p:spPr>
            <a:xfrm>
              <a:off x="0" y="0"/>
              <a:ext cx="1820780" cy="6858000"/>
            </a:xfrm>
            <a:custGeom>
              <a:avLst/>
              <a:gdLst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706773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0 h 6858000"/>
                <a:gd name="connsiteX0" fmla="*/ 4230 w 1825010"/>
                <a:gd name="connsiteY0" fmla="*/ 0 h 6858000"/>
                <a:gd name="connsiteX1" fmla="*/ 1825010 w 1825010"/>
                <a:gd name="connsiteY1" fmla="*/ 0 h 6858000"/>
                <a:gd name="connsiteX2" fmla="*/ 1337731 w 1825010"/>
                <a:gd name="connsiteY2" fmla="*/ 6858000 h 6858000"/>
                <a:gd name="connsiteX3" fmla="*/ 4230 w 1825010"/>
                <a:gd name="connsiteY3" fmla="*/ 0 h 6858000"/>
                <a:gd name="connsiteX0" fmla="*/ 6077 w 1826857"/>
                <a:gd name="connsiteY0" fmla="*/ 0 h 6858000"/>
                <a:gd name="connsiteX1" fmla="*/ 1826857 w 1826857"/>
                <a:gd name="connsiteY1" fmla="*/ 0 h 6858000"/>
                <a:gd name="connsiteX2" fmla="*/ 1339578 w 1826857"/>
                <a:gd name="connsiteY2" fmla="*/ 6858000 h 6858000"/>
                <a:gd name="connsiteX3" fmla="*/ 6077 w 1826857"/>
                <a:gd name="connsiteY3" fmla="*/ 0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0 w 182078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780" h="6858000">
                  <a:moveTo>
                    <a:pt x="0" y="0"/>
                  </a:moveTo>
                  <a:lnTo>
                    <a:pt x="1820780" y="0"/>
                  </a:lnTo>
                  <a:lnTo>
                    <a:pt x="133350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074" y="1709738"/>
            <a:ext cx="76993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074" y="4589463"/>
            <a:ext cx="76993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48074" y="6356350"/>
            <a:ext cx="1209675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5701" y="6356350"/>
            <a:ext cx="44304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4124" y="6356350"/>
            <a:ext cx="12096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BC7CC5-9CC0-B346-CA0B-913CB14A31D3}"/>
              </a:ext>
            </a:extLst>
          </p:cNvPr>
          <p:cNvGrpSpPr/>
          <p:nvPr/>
        </p:nvGrpSpPr>
        <p:grpSpPr>
          <a:xfrm>
            <a:off x="9609128" y="1"/>
            <a:ext cx="2582872" cy="3819524"/>
            <a:chOff x="9609128" y="1"/>
            <a:chExt cx="2582872" cy="381952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C205CF-2958-625A-F9FF-9DD5DA3E2D31}"/>
                </a:ext>
              </a:extLst>
            </p:cNvPr>
            <p:cNvSpPr/>
            <p:nvPr userDrawn="1"/>
          </p:nvSpPr>
          <p:spPr>
            <a:xfrm rot="10800000">
              <a:off x="11190609" y="1"/>
              <a:ext cx="1001390" cy="3819524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FDC993-176D-35E6-19B2-6A745FD64ADB}"/>
                </a:ext>
              </a:extLst>
            </p:cNvPr>
            <p:cNvSpPr/>
            <p:nvPr userDrawn="1"/>
          </p:nvSpPr>
          <p:spPr>
            <a:xfrm rot="10800000">
              <a:off x="9609128" y="1"/>
              <a:ext cx="2582872" cy="3266332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4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DAAEC3-F105-CA41-CF9B-FBDC1404DD43}"/>
                </a:ext>
              </a:extLst>
            </p:cNvPr>
            <p:cNvSpPr/>
            <p:nvPr userDrawn="1"/>
          </p:nvSpPr>
          <p:spPr>
            <a:xfrm rot="10800000">
              <a:off x="9637952" y="1"/>
              <a:ext cx="2554047" cy="2166519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93330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0387-2120-9F34-EF65-2AB6722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074" y="1709738"/>
            <a:ext cx="76993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2B04-BE6D-4EDF-C8C1-72F9ED70F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074" y="4589463"/>
            <a:ext cx="76993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6C80-D76C-6F84-43C3-E41E58E8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48074" y="6356350"/>
            <a:ext cx="1209675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73825-1450-CFC4-4B43-7585DE83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5701" y="6356350"/>
            <a:ext cx="44304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62B16-2C88-DBC6-B573-077B33A8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4124" y="6356350"/>
            <a:ext cx="12096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B3A565-17F2-3368-3119-9932B442C4F0}"/>
              </a:ext>
            </a:extLst>
          </p:cNvPr>
          <p:cNvGrpSpPr/>
          <p:nvPr/>
        </p:nvGrpSpPr>
        <p:grpSpPr>
          <a:xfrm>
            <a:off x="0" y="0"/>
            <a:ext cx="3204307" cy="6858000"/>
            <a:chOff x="0" y="0"/>
            <a:chExt cx="3204307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ABCD74-0C48-4402-1D1A-2A7DB17ED855}"/>
                </a:ext>
              </a:extLst>
            </p:cNvPr>
            <p:cNvSpPr/>
            <p:nvPr userDrawn="1"/>
          </p:nvSpPr>
          <p:spPr>
            <a:xfrm>
              <a:off x="1" y="2"/>
              <a:ext cx="3204306" cy="4968909"/>
            </a:xfrm>
            <a:custGeom>
              <a:avLst/>
              <a:gdLst>
                <a:gd name="connsiteX0" fmla="*/ 0 w 3204306"/>
                <a:gd name="connsiteY0" fmla="*/ 0 h 4968909"/>
                <a:gd name="connsiteX1" fmla="*/ 3204306 w 3204306"/>
                <a:gd name="connsiteY1" fmla="*/ 0 h 4968909"/>
                <a:gd name="connsiteX2" fmla="*/ 0 w 3204306"/>
                <a:gd name="connsiteY2" fmla="*/ 4968909 h 49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4306" h="4968909">
                  <a:moveTo>
                    <a:pt x="0" y="0"/>
                  </a:moveTo>
                  <a:lnTo>
                    <a:pt x="3204306" y="0"/>
                  </a:lnTo>
                  <a:lnTo>
                    <a:pt x="0" y="4968909"/>
                  </a:lnTo>
                  <a:close/>
                </a:path>
              </a:pathLst>
            </a:custGeom>
            <a:solidFill>
              <a:schemeClr val="accent5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8611AF7-8BD1-C5F2-91E1-B50C5478FB4F}"/>
                </a:ext>
              </a:extLst>
            </p:cNvPr>
            <p:cNvSpPr/>
            <p:nvPr userDrawn="1"/>
          </p:nvSpPr>
          <p:spPr>
            <a:xfrm>
              <a:off x="0" y="1"/>
              <a:ext cx="1482276" cy="3511983"/>
            </a:xfrm>
            <a:custGeom>
              <a:avLst/>
              <a:gdLst>
                <a:gd name="connsiteX0" fmla="*/ 0 w 1482276"/>
                <a:gd name="connsiteY0" fmla="*/ 0 h 3511983"/>
                <a:gd name="connsiteX1" fmla="*/ 1482276 w 1482276"/>
                <a:gd name="connsiteY1" fmla="*/ 0 h 3511983"/>
                <a:gd name="connsiteX2" fmla="*/ 0 w 1482276"/>
                <a:gd name="connsiteY2" fmla="*/ 3511983 h 35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276" h="3511983">
                  <a:moveTo>
                    <a:pt x="0" y="0"/>
                  </a:moveTo>
                  <a:lnTo>
                    <a:pt x="1482276" y="0"/>
                  </a:lnTo>
                  <a:lnTo>
                    <a:pt x="0" y="3511983"/>
                  </a:lnTo>
                  <a:close/>
                </a:path>
              </a:pathLst>
            </a:custGeom>
            <a:solidFill>
              <a:schemeClr val="accent5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78DF07-2265-9865-C8A7-51E2948A2BBD}"/>
                </a:ext>
              </a:extLst>
            </p:cNvPr>
            <p:cNvSpPr/>
            <p:nvPr userDrawn="1"/>
          </p:nvSpPr>
          <p:spPr>
            <a:xfrm>
              <a:off x="1" y="0"/>
              <a:ext cx="1001390" cy="6858000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CDF03A-164D-6E72-E2BF-96394B389687}"/>
                </a:ext>
              </a:extLst>
            </p:cNvPr>
            <p:cNvSpPr/>
            <p:nvPr userDrawn="1"/>
          </p:nvSpPr>
          <p:spPr>
            <a:xfrm>
              <a:off x="0" y="993262"/>
              <a:ext cx="2582872" cy="5864738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5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9C531F-89D0-D389-886E-B704ABDBB8BB}"/>
                </a:ext>
              </a:extLst>
            </p:cNvPr>
            <p:cNvSpPr/>
            <p:nvPr userDrawn="1"/>
          </p:nvSpPr>
          <p:spPr>
            <a:xfrm>
              <a:off x="1" y="2967990"/>
              <a:ext cx="2554047" cy="3890010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626D90-E9EC-50B9-24C0-75CE3A25CFEC}"/>
                </a:ext>
              </a:extLst>
            </p:cNvPr>
            <p:cNvSpPr/>
            <p:nvPr userDrawn="1"/>
          </p:nvSpPr>
          <p:spPr>
            <a:xfrm>
              <a:off x="0" y="0"/>
              <a:ext cx="1820780" cy="6858000"/>
            </a:xfrm>
            <a:custGeom>
              <a:avLst/>
              <a:gdLst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706773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0 h 6858000"/>
                <a:gd name="connsiteX0" fmla="*/ 4230 w 1825010"/>
                <a:gd name="connsiteY0" fmla="*/ 0 h 6858000"/>
                <a:gd name="connsiteX1" fmla="*/ 1825010 w 1825010"/>
                <a:gd name="connsiteY1" fmla="*/ 0 h 6858000"/>
                <a:gd name="connsiteX2" fmla="*/ 1337731 w 1825010"/>
                <a:gd name="connsiteY2" fmla="*/ 6858000 h 6858000"/>
                <a:gd name="connsiteX3" fmla="*/ 4230 w 1825010"/>
                <a:gd name="connsiteY3" fmla="*/ 0 h 6858000"/>
                <a:gd name="connsiteX0" fmla="*/ 6077 w 1826857"/>
                <a:gd name="connsiteY0" fmla="*/ 0 h 6858000"/>
                <a:gd name="connsiteX1" fmla="*/ 1826857 w 1826857"/>
                <a:gd name="connsiteY1" fmla="*/ 0 h 6858000"/>
                <a:gd name="connsiteX2" fmla="*/ 1339578 w 1826857"/>
                <a:gd name="connsiteY2" fmla="*/ 6858000 h 6858000"/>
                <a:gd name="connsiteX3" fmla="*/ 6077 w 1826857"/>
                <a:gd name="connsiteY3" fmla="*/ 0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0 w 182078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780" h="6858000">
                  <a:moveTo>
                    <a:pt x="0" y="0"/>
                  </a:moveTo>
                  <a:lnTo>
                    <a:pt x="1820780" y="0"/>
                  </a:lnTo>
                  <a:lnTo>
                    <a:pt x="133350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B28F98-BF87-5E60-AFFF-4BFD9E809223}"/>
              </a:ext>
            </a:extLst>
          </p:cNvPr>
          <p:cNvGrpSpPr/>
          <p:nvPr/>
        </p:nvGrpSpPr>
        <p:grpSpPr>
          <a:xfrm>
            <a:off x="9609128" y="1"/>
            <a:ext cx="2582872" cy="3819524"/>
            <a:chOff x="9609128" y="1"/>
            <a:chExt cx="2582872" cy="381952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152CFB-0C2C-3943-A716-B38BD15FCA8E}"/>
                </a:ext>
              </a:extLst>
            </p:cNvPr>
            <p:cNvSpPr/>
            <p:nvPr userDrawn="1"/>
          </p:nvSpPr>
          <p:spPr>
            <a:xfrm rot="10800000">
              <a:off x="11190609" y="1"/>
              <a:ext cx="1001390" cy="3819524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D72442-49A9-9A28-E7AF-798B7F8BEA64}"/>
                </a:ext>
              </a:extLst>
            </p:cNvPr>
            <p:cNvSpPr/>
            <p:nvPr userDrawn="1"/>
          </p:nvSpPr>
          <p:spPr>
            <a:xfrm rot="10800000">
              <a:off x="9609128" y="1"/>
              <a:ext cx="2582872" cy="3266332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5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EDC1A3-D2F3-C70A-8158-DF60FE45C950}"/>
                </a:ext>
              </a:extLst>
            </p:cNvPr>
            <p:cNvSpPr/>
            <p:nvPr userDrawn="1"/>
          </p:nvSpPr>
          <p:spPr>
            <a:xfrm rot="10800000">
              <a:off x="9637952" y="1"/>
              <a:ext cx="2554047" cy="2166519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5181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A676-7B7B-8F1D-8650-478CD32B7EA0}"/>
              </a:ext>
            </a:extLst>
          </p:cNvPr>
          <p:cNvSpPr/>
          <p:nvPr/>
        </p:nvSpPr>
        <p:spPr>
          <a:xfrm>
            <a:off x="5297714" y="0"/>
            <a:ext cx="6894286" cy="6858000"/>
          </a:xfrm>
          <a:prstGeom prst="rect">
            <a:avLst/>
          </a:prstGeom>
          <a:solidFill>
            <a:schemeClr val="bg1">
              <a:alpha val="753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61CD56-32DB-A008-3D64-F179360B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915" y="365125"/>
            <a:ext cx="5725885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5F6DE2-FA81-4695-FEED-3D278998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1825625"/>
            <a:ext cx="5725885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1002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D4C4D4-B7B3-B7E7-9331-50DA7F1EFFA2}"/>
              </a:ext>
            </a:extLst>
          </p:cNvPr>
          <p:cNvGrpSpPr/>
          <p:nvPr/>
        </p:nvGrpSpPr>
        <p:grpSpPr>
          <a:xfrm>
            <a:off x="9609128" y="1"/>
            <a:ext cx="2582872" cy="3819524"/>
            <a:chOff x="9609128" y="1"/>
            <a:chExt cx="2582872" cy="381952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1B0119-3DF3-D877-8C0B-064B21908DD7}"/>
                </a:ext>
              </a:extLst>
            </p:cNvPr>
            <p:cNvSpPr/>
            <p:nvPr userDrawn="1"/>
          </p:nvSpPr>
          <p:spPr>
            <a:xfrm rot="10800000">
              <a:off x="11190609" y="1"/>
              <a:ext cx="1001390" cy="3819524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0D05F01-BF05-0DC8-6DD7-CDC8C71036BF}"/>
                </a:ext>
              </a:extLst>
            </p:cNvPr>
            <p:cNvSpPr/>
            <p:nvPr userDrawn="1"/>
          </p:nvSpPr>
          <p:spPr>
            <a:xfrm rot="10800000">
              <a:off x="9609128" y="1"/>
              <a:ext cx="2582872" cy="3266332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1FB2E6-2299-C2D2-FC11-1D3CD78E380A}"/>
                </a:ext>
              </a:extLst>
            </p:cNvPr>
            <p:cNvSpPr/>
            <p:nvPr userDrawn="1"/>
          </p:nvSpPr>
          <p:spPr>
            <a:xfrm rot="10800000">
              <a:off x="9637952" y="1"/>
              <a:ext cx="2554047" cy="2166519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BC84F0B-E43B-AF6A-B457-A1B78435D4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3509" y="1"/>
            <a:ext cx="2078490" cy="1904631"/>
          </a:xfrm>
          <a:custGeom>
            <a:avLst/>
            <a:gdLst>
              <a:gd name="connsiteX0" fmla="*/ 350163 w 2078490"/>
              <a:gd name="connsiteY0" fmla="*/ 0 h 1904631"/>
              <a:gd name="connsiteX1" fmla="*/ 2078490 w 2078490"/>
              <a:gd name="connsiteY1" fmla="*/ 0 h 1904631"/>
              <a:gd name="connsiteX2" fmla="*/ 2078490 w 2078490"/>
              <a:gd name="connsiteY2" fmla="*/ 1111447 h 1904631"/>
              <a:gd name="connsiteX3" fmla="*/ 0 w 2078490"/>
              <a:gd name="connsiteY3" fmla="*/ 1904631 h 190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490" h="1904631">
                <a:moveTo>
                  <a:pt x="350163" y="0"/>
                </a:moveTo>
                <a:lnTo>
                  <a:pt x="2078490" y="0"/>
                </a:lnTo>
                <a:lnTo>
                  <a:pt x="2078490" y="1111447"/>
                </a:lnTo>
                <a:lnTo>
                  <a:pt x="0" y="1904631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9359" y="1968795"/>
            <a:ext cx="1701800" cy="34876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9359" y="2359442"/>
            <a:ext cx="1701800" cy="34876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9359" y="2750089"/>
            <a:ext cx="1701800" cy="34876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9CD44B-C45D-B3E0-AB02-FA71A0572110}"/>
              </a:ext>
            </a:extLst>
          </p:cNvPr>
          <p:cNvGrpSpPr/>
          <p:nvPr/>
        </p:nvGrpSpPr>
        <p:grpSpPr>
          <a:xfrm>
            <a:off x="0" y="0"/>
            <a:ext cx="3204307" cy="6858000"/>
            <a:chOff x="0" y="0"/>
            <a:chExt cx="3204307" cy="685800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6B593311-024F-5D7A-7D41-F7E8039F2218}"/>
                </a:ext>
              </a:extLst>
            </p:cNvPr>
            <p:cNvSpPr/>
            <p:nvPr userDrawn="1"/>
          </p:nvSpPr>
          <p:spPr>
            <a:xfrm>
              <a:off x="1" y="2"/>
              <a:ext cx="3204306" cy="4968909"/>
            </a:xfrm>
            <a:custGeom>
              <a:avLst/>
              <a:gdLst>
                <a:gd name="connsiteX0" fmla="*/ 0 w 3204306"/>
                <a:gd name="connsiteY0" fmla="*/ 0 h 4968909"/>
                <a:gd name="connsiteX1" fmla="*/ 3204306 w 3204306"/>
                <a:gd name="connsiteY1" fmla="*/ 0 h 4968909"/>
                <a:gd name="connsiteX2" fmla="*/ 0 w 3204306"/>
                <a:gd name="connsiteY2" fmla="*/ 4968909 h 49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4306" h="4968909">
                  <a:moveTo>
                    <a:pt x="0" y="0"/>
                  </a:moveTo>
                  <a:lnTo>
                    <a:pt x="3204306" y="0"/>
                  </a:lnTo>
                  <a:lnTo>
                    <a:pt x="0" y="4968909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10C1C0D-8BBC-8239-0262-355A45950834}"/>
                </a:ext>
              </a:extLst>
            </p:cNvPr>
            <p:cNvSpPr/>
            <p:nvPr userDrawn="1"/>
          </p:nvSpPr>
          <p:spPr>
            <a:xfrm>
              <a:off x="0" y="1"/>
              <a:ext cx="1482276" cy="3511983"/>
            </a:xfrm>
            <a:custGeom>
              <a:avLst/>
              <a:gdLst>
                <a:gd name="connsiteX0" fmla="*/ 0 w 1482276"/>
                <a:gd name="connsiteY0" fmla="*/ 0 h 3511983"/>
                <a:gd name="connsiteX1" fmla="*/ 1482276 w 1482276"/>
                <a:gd name="connsiteY1" fmla="*/ 0 h 3511983"/>
                <a:gd name="connsiteX2" fmla="*/ 0 w 1482276"/>
                <a:gd name="connsiteY2" fmla="*/ 3511983 h 35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276" h="3511983">
                  <a:moveTo>
                    <a:pt x="0" y="0"/>
                  </a:moveTo>
                  <a:lnTo>
                    <a:pt x="1482276" y="0"/>
                  </a:lnTo>
                  <a:lnTo>
                    <a:pt x="0" y="3511983"/>
                  </a:ln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80352C2-8DCF-315F-9032-EE4799616755}"/>
                </a:ext>
              </a:extLst>
            </p:cNvPr>
            <p:cNvSpPr/>
            <p:nvPr userDrawn="1"/>
          </p:nvSpPr>
          <p:spPr>
            <a:xfrm>
              <a:off x="1" y="0"/>
              <a:ext cx="1001390" cy="6858000"/>
            </a:xfrm>
            <a:custGeom>
              <a:avLst/>
              <a:gdLst>
                <a:gd name="connsiteX0" fmla="*/ 0 w 1001390"/>
                <a:gd name="connsiteY0" fmla="*/ 0 h 6858000"/>
                <a:gd name="connsiteX1" fmla="*/ 1001390 w 1001390"/>
                <a:gd name="connsiteY1" fmla="*/ 6858000 h 6858000"/>
                <a:gd name="connsiteX2" fmla="*/ 0 w 100139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390" h="6858000">
                  <a:moveTo>
                    <a:pt x="0" y="0"/>
                  </a:moveTo>
                  <a:lnTo>
                    <a:pt x="100139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F15FE73-E659-DAAF-A132-BCD7B4610F4E}"/>
                </a:ext>
              </a:extLst>
            </p:cNvPr>
            <p:cNvSpPr/>
            <p:nvPr userDrawn="1"/>
          </p:nvSpPr>
          <p:spPr>
            <a:xfrm>
              <a:off x="0" y="993262"/>
              <a:ext cx="2582872" cy="5864738"/>
            </a:xfrm>
            <a:custGeom>
              <a:avLst/>
              <a:gdLst>
                <a:gd name="connsiteX0" fmla="*/ 0 w 2582872"/>
                <a:gd name="connsiteY0" fmla="*/ 0 h 5864738"/>
                <a:gd name="connsiteX1" fmla="*/ 2582872 w 2582872"/>
                <a:gd name="connsiteY1" fmla="*/ 5864738 h 5864738"/>
                <a:gd name="connsiteX2" fmla="*/ 2438909 w 2582872"/>
                <a:gd name="connsiteY2" fmla="*/ 5864738 h 5864738"/>
                <a:gd name="connsiteX3" fmla="*/ 0 w 2582872"/>
                <a:gd name="connsiteY3" fmla="*/ 4260193 h 58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872" h="5864738">
                  <a:moveTo>
                    <a:pt x="0" y="0"/>
                  </a:moveTo>
                  <a:lnTo>
                    <a:pt x="2582872" y="5864738"/>
                  </a:lnTo>
                  <a:lnTo>
                    <a:pt x="2438909" y="5864738"/>
                  </a:lnTo>
                  <a:lnTo>
                    <a:pt x="0" y="4260193"/>
                  </a:lnTo>
                  <a:close/>
                </a:path>
              </a:pathLst>
            </a:custGeom>
            <a:solidFill>
              <a:schemeClr val="accent3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8E86C1-4FBD-59C3-5EB8-33B35DD0CD2A}"/>
                </a:ext>
              </a:extLst>
            </p:cNvPr>
            <p:cNvSpPr/>
            <p:nvPr userDrawn="1"/>
          </p:nvSpPr>
          <p:spPr>
            <a:xfrm>
              <a:off x="1" y="2967990"/>
              <a:ext cx="2554047" cy="3890010"/>
            </a:xfrm>
            <a:custGeom>
              <a:avLst/>
              <a:gdLst>
                <a:gd name="connsiteX0" fmla="*/ 0 w 2554047"/>
                <a:gd name="connsiteY0" fmla="*/ 0 h 3890010"/>
                <a:gd name="connsiteX1" fmla="*/ 2554047 w 2554047"/>
                <a:gd name="connsiteY1" fmla="*/ 3890010 h 3890010"/>
                <a:gd name="connsiteX2" fmla="*/ 643185 w 2554047"/>
                <a:gd name="connsiteY2" fmla="*/ 3890010 h 3890010"/>
                <a:gd name="connsiteX3" fmla="*/ 0 w 2554047"/>
                <a:gd name="connsiteY3" fmla="*/ 2974083 h 38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47" h="3890010">
                  <a:moveTo>
                    <a:pt x="0" y="0"/>
                  </a:moveTo>
                  <a:lnTo>
                    <a:pt x="2554047" y="3890010"/>
                  </a:lnTo>
                  <a:lnTo>
                    <a:pt x="643185" y="3890010"/>
                  </a:lnTo>
                  <a:lnTo>
                    <a:pt x="0" y="2974083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F508EF-0006-D9C8-D348-EEF7B7F04C74}"/>
                </a:ext>
              </a:extLst>
            </p:cNvPr>
            <p:cNvSpPr/>
            <p:nvPr userDrawn="1"/>
          </p:nvSpPr>
          <p:spPr>
            <a:xfrm>
              <a:off x="0" y="0"/>
              <a:ext cx="1820780" cy="6858000"/>
            </a:xfrm>
            <a:custGeom>
              <a:avLst/>
              <a:gdLst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706773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162114 w 1820780"/>
                <a:gd name="connsiteY3" fmla="*/ 1407051 h 6858000"/>
                <a:gd name="connsiteX4" fmla="*/ 0 w 1820780"/>
                <a:gd name="connsiteY4" fmla="*/ 0 h 6858000"/>
                <a:gd name="connsiteX0" fmla="*/ 4230 w 1825010"/>
                <a:gd name="connsiteY0" fmla="*/ 0 h 6858000"/>
                <a:gd name="connsiteX1" fmla="*/ 1825010 w 1825010"/>
                <a:gd name="connsiteY1" fmla="*/ 0 h 6858000"/>
                <a:gd name="connsiteX2" fmla="*/ 1337731 w 1825010"/>
                <a:gd name="connsiteY2" fmla="*/ 6858000 h 6858000"/>
                <a:gd name="connsiteX3" fmla="*/ 4230 w 1825010"/>
                <a:gd name="connsiteY3" fmla="*/ 0 h 6858000"/>
                <a:gd name="connsiteX0" fmla="*/ 6077 w 1826857"/>
                <a:gd name="connsiteY0" fmla="*/ 0 h 6858000"/>
                <a:gd name="connsiteX1" fmla="*/ 1826857 w 1826857"/>
                <a:gd name="connsiteY1" fmla="*/ 0 h 6858000"/>
                <a:gd name="connsiteX2" fmla="*/ 1339578 w 1826857"/>
                <a:gd name="connsiteY2" fmla="*/ 6858000 h 6858000"/>
                <a:gd name="connsiteX3" fmla="*/ 6077 w 1826857"/>
                <a:gd name="connsiteY3" fmla="*/ 0 h 6858000"/>
                <a:gd name="connsiteX0" fmla="*/ 0 w 1820780"/>
                <a:gd name="connsiteY0" fmla="*/ 0 h 6858000"/>
                <a:gd name="connsiteX1" fmla="*/ 1820780 w 1820780"/>
                <a:gd name="connsiteY1" fmla="*/ 0 h 6858000"/>
                <a:gd name="connsiteX2" fmla="*/ 1333501 w 1820780"/>
                <a:gd name="connsiteY2" fmla="*/ 6858000 h 6858000"/>
                <a:gd name="connsiteX3" fmla="*/ 0 w 182078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780" h="6858000">
                  <a:moveTo>
                    <a:pt x="0" y="0"/>
                  </a:moveTo>
                  <a:lnTo>
                    <a:pt x="1820780" y="0"/>
                  </a:lnTo>
                  <a:lnTo>
                    <a:pt x="133350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3B91BB5-CDB4-080A-A02B-792684E0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872" y="1709738"/>
            <a:ext cx="76993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B4735DE-F30C-4E4C-84C6-D8FF02EBE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2872" y="4589463"/>
            <a:ext cx="76993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EBC7288-69AF-5C9C-9165-D9C3E8E7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2872" y="6356350"/>
            <a:ext cx="1209675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80ADCC8-0126-A954-A657-CC3409AB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0499" y="6356350"/>
            <a:ext cx="44304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C328764-F889-5887-31FE-80D7DAA9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8922" y="6356350"/>
            <a:ext cx="12096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5163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4405797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latin typeface="PT Serif" panose="020A0603040505020204" pitchFamily="18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5432498" y="3836336"/>
            <a:ext cx="271420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3"/>
                </a:solidFill>
                <a:latin typeface="PT Serif" panose="020A0603040505020204" pitchFamily="18" charset="0"/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2510" y="592787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296694980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4545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29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2028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03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7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EB98AD-9ECE-3DAE-70E8-463F274DBD43}"/>
              </a:ext>
            </a:extLst>
          </p:cNvPr>
          <p:cNvSpPr/>
          <p:nvPr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chemeClr val="bg1">
              <a:alpha val="753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19BC5B-1223-91D2-E947-7B244B54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057"/>
            <a:ext cx="3617686" cy="362314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CF20FD-9E1B-083C-40E8-274A66E9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32788"/>
            <a:ext cx="3617687" cy="1045782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5346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E94185-5CB4-3BFE-8B5C-168D5BAC2F7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753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4471"/>
            <a:ext cx="4547781" cy="2570068"/>
          </a:xfrm>
        </p:spPr>
        <p:txBody>
          <a:bodyPr anchor="b"/>
          <a:lstStyle>
            <a:lvl1pPr algn="l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18128"/>
            <a:ext cx="4547781" cy="1160881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32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3FC12-292D-48DB-5F1A-FADF8A3C362D}"/>
              </a:ext>
            </a:extLst>
          </p:cNvPr>
          <p:cNvSpPr/>
          <p:nvPr/>
        </p:nvSpPr>
        <p:spPr>
          <a:xfrm>
            <a:off x="0" y="0"/>
            <a:ext cx="6778171" cy="6858000"/>
          </a:xfrm>
          <a:prstGeom prst="rect">
            <a:avLst/>
          </a:prstGeom>
          <a:solidFill>
            <a:schemeClr val="bg1">
              <a:alpha val="753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7845"/>
            <a:ext cx="5402944" cy="2592763"/>
          </a:xfrm>
        </p:spPr>
        <p:txBody>
          <a:bodyPr anchor="b"/>
          <a:lstStyle>
            <a:lvl1pPr algn="l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329593"/>
            <a:ext cx="5402944" cy="7779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4565196"/>
            <a:ext cx="1333500" cy="133350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6800" y="4914749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36800" y="5142082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800" y="5369415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5680494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5">
                    <a:lumMod val="50000"/>
                  </a:schemeClr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BDC8AA-72C2-901F-F621-656BC01576C7}"/>
              </a:ext>
            </a:extLst>
          </p:cNvPr>
          <p:cNvSpPr/>
          <p:nvPr/>
        </p:nvSpPr>
        <p:spPr>
          <a:xfrm>
            <a:off x="838199" y="1830763"/>
            <a:ext cx="894312" cy="1741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D087C-8685-0B5E-8CC4-81DFAA5B98FE}"/>
              </a:ext>
            </a:extLst>
          </p:cNvPr>
          <p:cNvSpPr/>
          <p:nvPr/>
        </p:nvSpPr>
        <p:spPr>
          <a:xfrm>
            <a:off x="838199" y="1830763"/>
            <a:ext cx="894312" cy="1551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5DE728-EA4F-9E7C-3E49-EB3AAB2C4466}"/>
              </a:ext>
            </a:extLst>
          </p:cNvPr>
          <p:cNvSpPr/>
          <p:nvPr/>
        </p:nvSpPr>
        <p:spPr>
          <a:xfrm>
            <a:off x="838199" y="1830763"/>
            <a:ext cx="894312" cy="1361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0D404-4DF0-4DCB-24E0-3B506552E226}"/>
              </a:ext>
            </a:extLst>
          </p:cNvPr>
          <p:cNvSpPr/>
          <p:nvPr/>
        </p:nvSpPr>
        <p:spPr>
          <a:xfrm>
            <a:off x="838199" y="1830763"/>
            <a:ext cx="894312" cy="117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D61F5-9D72-E536-31BD-5A5C9B1C37D1}"/>
              </a:ext>
            </a:extLst>
          </p:cNvPr>
          <p:cNvSpPr/>
          <p:nvPr/>
        </p:nvSpPr>
        <p:spPr>
          <a:xfrm>
            <a:off x="838199" y="1830763"/>
            <a:ext cx="894312" cy="98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AC7D3-EB20-EF79-C497-403C60E78AFC}"/>
              </a:ext>
            </a:extLst>
          </p:cNvPr>
          <p:cNvSpPr/>
          <p:nvPr/>
        </p:nvSpPr>
        <p:spPr>
          <a:xfrm>
            <a:off x="838200" y="1830763"/>
            <a:ext cx="894312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7A625-6D1B-3813-E882-71D937EF1B53}"/>
              </a:ext>
            </a:extLst>
          </p:cNvPr>
          <p:cNvSpPr/>
          <p:nvPr/>
        </p:nvSpPr>
        <p:spPr>
          <a:xfrm>
            <a:off x="1907231" y="1830763"/>
            <a:ext cx="894312" cy="1741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66B6A-0DEE-210A-FB6B-0A1B64C409BA}"/>
              </a:ext>
            </a:extLst>
          </p:cNvPr>
          <p:cNvSpPr/>
          <p:nvPr/>
        </p:nvSpPr>
        <p:spPr>
          <a:xfrm>
            <a:off x="1907231" y="1830763"/>
            <a:ext cx="894312" cy="1551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2D17C-EBCD-3B02-7211-D3BA38EAD3A8}"/>
              </a:ext>
            </a:extLst>
          </p:cNvPr>
          <p:cNvSpPr/>
          <p:nvPr/>
        </p:nvSpPr>
        <p:spPr>
          <a:xfrm>
            <a:off x="1907231" y="1830763"/>
            <a:ext cx="894312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EF356-EC9D-F5B2-C6F8-B5C5FFB62CDE}"/>
              </a:ext>
            </a:extLst>
          </p:cNvPr>
          <p:cNvSpPr/>
          <p:nvPr/>
        </p:nvSpPr>
        <p:spPr>
          <a:xfrm>
            <a:off x="1907231" y="1830763"/>
            <a:ext cx="894312" cy="11716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ECE70-4BB7-1315-9F56-88D2312F378A}"/>
              </a:ext>
            </a:extLst>
          </p:cNvPr>
          <p:cNvSpPr/>
          <p:nvPr/>
        </p:nvSpPr>
        <p:spPr>
          <a:xfrm>
            <a:off x="1907231" y="1830763"/>
            <a:ext cx="894312" cy="9818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375E-CF62-D9A0-A7EF-4D1BD74BD66C}"/>
              </a:ext>
            </a:extLst>
          </p:cNvPr>
          <p:cNvSpPr/>
          <p:nvPr/>
        </p:nvSpPr>
        <p:spPr>
          <a:xfrm>
            <a:off x="1907232" y="1830763"/>
            <a:ext cx="894312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5CAEB9-5F80-2385-7EB0-5D260B4FDA6F}"/>
              </a:ext>
            </a:extLst>
          </p:cNvPr>
          <p:cNvSpPr/>
          <p:nvPr/>
        </p:nvSpPr>
        <p:spPr>
          <a:xfrm>
            <a:off x="2976263" y="1830763"/>
            <a:ext cx="894312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655305-3719-7451-554F-41B4ED2D1F87}"/>
              </a:ext>
            </a:extLst>
          </p:cNvPr>
          <p:cNvSpPr/>
          <p:nvPr/>
        </p:nvSpPr>
        <p:spPr>
          <a:xfrm>
            <a:off x="2976263" y="1830763"/>
            <a:ext cx="894312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9A31C-78BB-2F66-ED19-681257795FC3}"/>
              </a:ext>
            </a:extLst>
          </p:cNvPr>
          <p:cNvSpPr/>
          <p:nvPr/>
        </p:nvSpPr>
        <p:spPr>
          <a:xfrm>
            <a:off x="2976263" y="1830763"/>
            <a:ext cx="894312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4E0A8-51C4-919C-8485-0E6309ABB0F1}"/>
              </a:ext>
            </a:extLst>
          </p:cNvPr>
          <p:cNvSpPr/>
          <p:nvPr/>
        </p:nvSpPr>
        <p:spPr>
          <a:xfrm>
            <a:off x="2976263" y="1830763"/>
            <a:ext cx="894312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BF3AE0-D4F5-C578-6EFC-5047B0EEA575}"/>
              </a:ext>
            </a:extLst>
          </p:cNvPr>
          <p:cNvSpPr/>
          <p:nvPr/>
        </p:nvSpPr>
        <p:spPr>
          <a:xfrm>
            <a:off x="2976263" y="1830763"/>
            <a:ext cx="894312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4D5E60-8338-CF32-9D6B-85A5D4A7CFA7}"/>
              </a:ext>
            </a:extLst>
          </p:cNvPr>
          <p:cNvSpPr/>
          <p:nvPr/>
        </p:nvSpPr>
        <p:spPr>
          <a:xfrm>
            <a:off x="2976264" y="1830763"/>
            <a:ext cx="894312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6F0161-764B-E96B-E8B1-A42FC89DE05F}"/>
              </a:ext>
            </a:extLst>
          </p:cNvPr>
          <p:cNvSpPr/>
          <p:nvPr/>
        </p:nvSpPr>
        <p:spPr>
          <a:xfrm>
            <a:off x="4045295" y="1830763"/>
            <a:ext cx="894312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4F2AE6-C93E-BCED-793A-4340E838E6D1}"/>
              </a:ext>
            </a:extLst>
          </p:cNvPr>
          <p:cNvSpPr/>
          <p:nvPr/>
        </p:nvSpPr>
        <p:spPr>
          <a:xfrm>
            <a:off x="4045295" y="1830763"/>
            <a:ext cx="894312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415BB1-09A2-B2FD-6492-AA1087CB7CD5}"/>
              </a:ext>
            </a:extLst>
          </p:cNvPr>
          <p:cNvSpPr/>
          <p:nvPr/>
        </p:nvSpPr>
        <p:spPr>
          <a:xfrm>
            <a:off x="4045295" y="1830763"/>
            <a:ext cx="894312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8B7254-4514-D47D-E0D5-7BFC69F95BBB}"/>
              </a:ext>
            </a:extLst>
          </p:cNvPr>
          <p:cNvSpPr/>
          <p:nvPr/>
        </p:nvSpPr>
        <p:spPr>
          <a:xfrm>
            <a:off x="4045295" y="1830763"/>
            <a:ext cx="894312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9054B-6759-BC86-31EF-00625674A47F}"/>
              </a:ext>
            </a:extLst>
          </p:cNvPr>
          <p:cNvSpPr/>
          <p:nvPr/>
        </p:nvSpPr>
        <p:spPr>
          <a:xfrm>
            <a:off x="4045295" y="1830763"/>
            <a:ext cx="894312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627A9D-3A31-2045-0992-A894FCF4C8B9}"/>
              </a:ext>
            </a:extLst>
          </p:cNvPr>
          <p:cNvSpPr/>
          <p:nvPr/>
        </p:nvSpPr>
        <p:spPr>
          <a:xfrm>
            <a:off x="4045296" y="1830763"/>
            <a:ext cx="894312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C13AEE-35F5-384D-113C-15674AB4D3AF}"/>
              </a:ext>
            </a:extLst>
          </p:cNvPr>
          <p:cNvSpPr/>
          <p:nvPr/>
        </p:nvSpPr>
        <p:spPr>
          <a:xfrm>
            <a:off x="5114327" y="1830763"/>
            <a:ext cx="894312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1830E-4F7B-3643-48E8-88ECFA09C1DD}"/>
              </a:ext>
            </a:extLst>
          </p:cNvPr>
          <p:cNvSpPr/>
          <p:nvPr/>
        </p:nvSpPr>
        <p:spPr>
          <a:xfrm>
            <a:off x="5114327" y="1830763"/>
            <a:ext cx="894312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EC144A-0EA1-3224-1B7B-4BB9774572F4}"/>
              </a:ext>
            </a:extLst>
          </p:cNvPr>
          <p:cNvSpPr/>
          <p:nvPr/>
        </p:nvSpPr>
        <p:spPr>
          <a:xfrm>
            <a:off x="5114327" y="1830763"/>
            <a:ext cx="894312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B3BE9C-904B-F797-AB50-52119EEA73CD}"/>
              </a:ext>
            </a:extLst>
          </p:cNvPr>
          <p:cNvSpPr/>
          <p:nvPr/>
        </p:nvSpPr>
        <p:spPr>
          <a:xfrm>
            <a:off x="5114327" y="1830763"/>
            <a:ext cx="894312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89711E-B8AC-7679-A720-B452758FC840}"/>
              </a:ext>
            </a:extLst>
          </p:cNvPr>
          <p:cNvSpPr/>
          <p:nvPr/>
        </p:nvSpPr>
        <p:spPr>
          <a:xfrm>
            <a:off x="5114327" y="1830763"/>
            <a:ext cx="894312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39037E-0305-8888-1F42-A2427518B3EF}"/>
              </a:ext>
            </a:extLst>
          </p:cNvPr>
          <p:cNvSpPr/>
          <p:nvPr/>
        </p:nvSpPr>
        <p:spPr>
          <a:xfrm>
            <a:off x="5114328" y="1830763"/>
            <a:ext cx="894312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52F40F-2190-3FCC-BF4C-4C9BFCB4C158}"/>
              </a:ext>
            </a:extLst>
          </p:cNvPr>
          <p:cNvSpPr/>
          <p:nvPr/>
        </p:nvSpPr>
        <p:spPr>
          <a:xfrm>
            <a:off x="6183359" y="1830763"/>
            <a:ext cx="894312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067B97-2EAC-8BBC-C732-5C6E683891F5}"/>
              </a:ext>
            </a:extLst>
          </p:cNvPr>
          <p:cNvSpPr/>
          <p:nvPr/>
        </p:nvSpPr>
        <p:spPr>
          <a:xfrm>
            <a:off x="6183359" y="1830763"/>
            <a:ext cx="894312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F7D3F7-CBDE-2538-F64B-6B1C2E66A753}"/>
              </a:ext>
            </a:extLst>
          </p:cNvPr>
          <p:cNvSpPr/>
          <p:nvPr/>
        </p:nvSpPr>
        <p:spPr>
          <a:xfrm>
            <a:off x="6183359" y="1830763"/>
            <a:ext cx="894312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8FAD73-20F3-7981-86BF-C00009670B37}"/>
              </a:ext>
            </a:extLst>
          </p:cNvPr>
          <p:cNvSpPr/>
          <p:nvPr/>
        </p:nvSpPr>
        <p:spPr>
          <a:xfrm>
            <a:off x="6183359" y="1830763"/>
            <a:ext cx="894312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3CDEAE-0573-B8D2-1DCF-84A7A2155D1A}"/>
              </a:ext>
            </a:extLst>
          </p:cNvPr>
          <p:cNvSpPr/>
          <p:nvPr/>
        </p:nvSpPr>
        <p:spPr>
          <a:xfrm>
            <a:off x="6183359" y="1830763"/>
            <a:ext cx="894312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9502FD-5059-16ED-D424-AA80CAE0EBD7}"/>
              </a:ext>
            </a:extLst>
          </p:cNvPr>
          <p:cNvSpPr/>
          <p:nvPr/>
        </p:nvSpPr>
        <p:spPr>
          <a:xfrm>
            <a:off x="6183360" y="1830763"/>
            <a:ext cx="894312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D54CA3-5DE5-2AC9-1CB2-32D6EE4DBC09}"/>
              </a:ext>
            </a:extLst>
          </p:cNvPr>
          <p:cNvSpPr/>
          <p:nvPr/>
        </p:nvSpPr>
        <p:spPr>
          <a:xfrm>
            <a:off x="7252391" y="1830763"/>
            <a:ext cx="894312" cy="1741127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091575-F3DA-D4D2-4BE1-6B6D7C86E89F}"/>
              </a:ext>
            </a:extLst>
          </p:cNvPr>
          <p:cNvSpPr/>
          <p:nvPr/>
        </p:nvSpPr>
        <p:spPr>
          <a:xfrm>
            <a:off x="7252391" y="1830763"/>
            <a:ext cx="894312" cy="1551307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167465-00F2-59DD-31D2-4560BFA5188D}"/>
              </a:ext>
            </a:extLst>
          </p:cNvPr>
          <p:cNvSpPr/>
          <p:nvPr/>
        </p:nvSpPr>
        <p:spPr>
          <a:xfrm>
            <a:off x="7252391" y="1830763"/>
            <a:ext cx="894312" cy="1361486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A1F7DA-6E5E-0976-1A91-2D0F1B5E2880}"/>
              </a:ext>
            </a:extLst>
          </p:cNvPr>
          <p:cNvSpPr/>
          <p:nvPr/>
        </p:nvSpPr>
        <p:spPr>
          <a:xfrm>
            <a:off x="7252391" y="1830763"/>
            <a:ext cx="894312" cy="1171666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5E863C-5BA1-4D35-E107-000824835C69}"/>
              </a:ext>
            </a:extLst>
          </p:cNvPr>
          <p:cNvSpPr/>
          <p:nvPr/>
        </p:nvSpPr>
        <p:spPr>
          <a:xfrm>
            <a:off x="7252391" y="1830763"/>
            <a:ext cx="894312" cy="98184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B8DC66-315E-C6F1-69FE-60226E1AEBB0}"/>
              </a:ext>
            </a:extLst>
          </p:cNvPr>
          <p:cNvSpPr/>
          <p:nvPr/>
        </p:nvSpPr>
        <p:spPr>
          <a:xfrm>
            <a:off x="7252392" y="1830763"/>
            <a:ext cx="894312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7A3B32-9058-DBC7-2454-0DF50841D9B7}"/>
              </a:ext>
            </a:extLst>
          </p:cNvPr>
          <p:cNvSpPr/>
          <p:nvPr/>
        </p:nvSpPr>
        <p:spPr>
          <a:xfrm>
            <a:off x="8321423" y="1830763"/>
            <a:ext cx="894312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2FEDC3-19DE-A045-AAE4-05A9A98FF772}"/>
              </a:ext>
            </a:extLst>
          </p:cNvPr>
          <p:cNvSpPr/>
          <p:nvPr/>
        </p:nvSpPr>
        <p:spPr>
          <a:xfrm>
            <a:off x="8321423" y="1830763"/>
            <a:ext cx="894312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BA4A90-F445-74DF-D845-9B1DFEB4BD44}"/>
              </a:ext>
            </a:extLst>
          </p:cNvPr>
          <p:cNvSpPr/>
          <p:nvPr/>
        </p:nvSpPr>
        <p:spPr>
          <a:xfrm>
            <a:off x="8321423" y="1830763"/>
            <a:ext cx="894312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823E23-A040-8ECC-4713-2958039F21AD}"/>
              </a:ext>
            </a:extLst>
          </p:cNvPr>
          <p:cNvSpPr/>
          <p:nvPr/>
        </p:nvSpPr>
        <p:spPr>
          <a:xfrm>
            <a:off x="8321423" y="1830763"/>
            <a:ext cx="894312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A0507B-39B5-C06A-00E3-02DA275ADF43}"/>
              </a:ext>
            </a:extLst>
          </p:cNvPr>
          <p:cNvSpPr/>
          <p:nvPr/>
        </p:nvSpPr>
        <p:spPr>
          <a:xfrm>
            <a:off x="8321423" y="1830763"/>
            <a:ext cx="894312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166754-0D9D-54C3-D241-4D48C7C4BDC6}"/>
              </a:ext>
            </a:extLst>
          </p:cNvPr>
          <p:cNvSpPr/>
          <p:nvPr/>
        </p:nvSpPr>
        <p:spPr>
          <a:xfrm>
            <a:off x="8321424" y="1830763"/>
            <a:ext cx="894312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254C2F-6109-F741-DBE6-F45563DC6B72}"/>
              </a:ext>
            </a:extLst>
          </p:cNvPr>
          <p:cNvSpPr/>
          <p:nvPr/>
        </p:nvSpPr>
        <p:spPr>
          <a:xfrm>
            <a:off x="9390455" y="1830763"/>
            <a:ext cx="894312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81E35-EA0E-9F22-4317-B561B957CE5E}"/>
              </a:ext>
            </a:extLst>
          </p:cNvPr>
          <p:cNvSpPr/>
          <p:nvPr/>
        </p:nvSpPr>
        <p:spPr>
          <a:xfrm>
            <a:off x="9390455" y="1830763"/>
            <a:ext cx="894312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BCDD5C-EB90-9E99-ED6A-E13439D9EEDA}"/>
              </a:ext>
            </a:extLst>
          </p:cNvPr>
          <p:cNvSpPr/>
          <p:nvPr/>
        </p:nvSpPr>
        <p:spPr>
          <a:xfrm>
            <a:off x="9390455" y="1830763"/>
            <a:ext cx="894312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677363-609B-743B-3F9E-618E651EC770}"/>
              </a:ext>
            </a:extLst>
          </p:cNvPr>
          <p:cNvSpPr/>
          <p:nvPr/>
        </p:nvSpPr>
        <p:spPr>
          <a:xfrm>
            <a:off x="9390455" y="1830763"/>
            <a:ext cx="894312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CC38EE-C20C-4E57-F333-69F5164B6A2B}"/>
              </a:ext>
            </a:extLst>
          </p:cNvPr>
          <p:cNvSpPr/>
          <p:nvPr/>
        </p:nvSpPr>
        <p:spPr>
          <a:xfrm>
            <a:off x="9390455" y="1830763"/>
            <a:ext cx="894312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B7C2A1-B42C-158D-0F2F-207F470C9482}"/>
              </a:ext>
            </a:extLst>
          </p:cNvPr>
          <p:cNvSpPr/>
          <p:nvPr/>
        </p:nvSpPr>
        <p:spPr>
          <a:xfrm>
            <a:off x="9390456" y="1830763"/>
            <a:ext cx="894312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DF1E5C-2B0D-3D1A-B4C7-FBA47FD0C31B}"/>
              </a:ext>
            </a:extLst>
          </p:cNvPr>
          <p:cNvSpPr/>
          <p:nvPr/>
        </p:nvSpPr>
        <p:spPr>
          <a:xfrm>
            <a:off x="10459488" y="1830763"/>
            <a:ext cx="894312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5CC70D-CB56-8673-FF5F-8E2B1C8EC1F8}"/>
              </a:ext>
            </a:extLst>
          </p:cNvPr>
          <p:cNvSpPr/>
          <p:nvPr/>
        </p:nvSpPr>
        <p:spPr>
          <a:xfrm>
            <a:off x="10459488" y="1830763"/>
            <a:ext cx="894312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C10FB0-71EB-898E-4E74-8F16097D6EBC}"/>
              </a:ext>
            </a:extLst>
          </p:cNvPr>
          <p:cNvSpPr/>
          <p:nvPr/>
        </p:nvSpPr>
        <p:spPr>
          <a:xfrm>
            <a:off x="10459488" y="1830763"/>
            <a:ext cx="894312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38BBB0-29F6-320C-1952-4165B702A4BE}"/>
              </a:ext>
            </a:extLst>
          </p:cNvPr>
          <p:cNvSpPr/>
          <p:nvPr/>
        </p:nvSpPr>
        <p:spPr>
          <a:xfrm>
            <a:off x="10459488" y="1830763"/>
            <a:ext cx="894312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B58305-E6EE-2C96-7706-B0BDCE4B4BFA}"/>
              </a:ext>
            </a:extLst>
          </p:cNvPr>
          <p:cNvSpPr/>
          <p:nvPr/>
        </p:nvSpPr>
        <p:spPr>
          <a:xfrm>
            <a:off x="10459488" y="1830763"/>
            <a:ext cx="894312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00AF4C-1E9A-6A90-E51B-C2B684B74E40}"/>
              </a:ext>
            </a:extLst>
          </p:cNvPr>
          <p:cNvSpPr/>
          <p:nvPr/>
        </p:nvSpPr>
        <p:spPr>
          <a:xfrm>
            <a:off x="10459489" y="1830763"/>
            <a:ext cx="894312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83204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593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978C6C-0F52-E7F3-DF2D-6679EC821AC3}"/>
              </a:ext>
            </a:extLst>
          </p:cNvPr>
          <p:cNvGrpSpPr/>
          <p:nvPr/>
        </p:nvGrpSpPr>
        <p:grpSpPr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3471C5-9A82-43C3-808D-33F2EB71A8F1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B560E3-7EF9-9048-F6A9-37C197F8028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C23D78-0DD7-2C4A-A8A5-880006B181F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772A9AC-912C-8FC5-CAB1-5F278C5C68F8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617B5DB9-4C24-F1A3-6CA2-28F05F605FD5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D24C0502-4749-7559-C128-9CDC428B2221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B8FB3B0-10F7-BA05-EF2A-5C86EFCA2826}"/>
              </a:ext>
            </a:extLst>
          </p:cNvPr>
          <p:cNvSpPr/>
          <p:nvPr/>
        </p:nvSpPr>
        <p:spPr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3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42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3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</a:schemeClr>
                </a:solidFill>
                <a:latin typeface="PT Serif" panose="020A0603040505020204" pitchFamily="18" charset="0"/>
              </a:defRPr>
            </a:lvl1pPr>
          </a:lstStyle>
          <a:p>
            <a:fld id="{2BE451C3-0FF4-47C4-B829-773ADF60F88C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</a:schemeClr>
                </a:solidFill>
                <a:latin typeface="PT Serif" panose="020A06030405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</a:schemeClr>
                </a:solidFill>
                <a:latin typeface="PT Serif" panose="020A06030405050202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3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4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PT Serif" panose="020A060304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PT Serif" panose="020A060304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T Serif" panose="020A060304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PT Serif" panose="020A060304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PT Serif" panose="020A060304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PT Serif" panose="020A060304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644215-FEBC-45AA-AE5B-0E92C2D6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87" y="2558248"/>
            <a:ext cx="6369398" cy="353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47A5E-FB44-47AF-80CD-362A45227EB5}"/>
              </a:ext>
            </a:extLst>
          </p:cNvPr>
          <p:cNvSpPr txBox="1"/>
          <p:nvPr/>
        </p:nvSpPr>
        <p:spPr>
          <a:xfrm>
            <a:off x="2937545" y="2943933"/>
            <a:ext cx="631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  <a:latin typeface="Monotype Corsiva" panose="03010101010201010101" pitchFamily="66" charset="0"/>
              </a:rPr>
              <a:t>Публичные слушания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F74EF1A-1394-4944-8159-4899E7901AD7}"/>
              </a:ext>
            </a:extLst>
          </p:cNvPr>
          <p:cNvSpPr txBox="1">
            <a:spLocks/>
          </p:cNvSpPr>
          <p:nvPr/>
        </p:nvSpPr>
        <p:spPr>
          <a:xfrm>
            <a:off x="1591451" y="1001529"/>
            <a:ext cx="9294722" cy="1516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Проект бюджета Слюдянского муниципального образования </a:t>
            </a:r>
          </a:p>
          <a:p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2026 год и на плановый период </a:t>
            </a:r>
            <a:b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2027 – 2028 годов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6B2EB-D2DC-49C6-9F7F-7ED330529F85}"/>
              </a:ext>
            </a:extLst>
          </p:cNvPr>
          <p:cNvSpPr txBox="1"/>
          <p:nvPr/>
        </p:nvSpPr>
        <p:spPr>
          <a:xfrm>
            <a:off x="4073238" y="638011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г. Слюдянка, 2025г.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BE062-5887-4B51-A37A-393ADD47D664}"/>
              </a:ext>
            </a:extLst>
          </p:cNvPr>
          <p:cNvSpPr txBox="1"/>
          <p:nvPr/>
        </p:nvSpPr>
        <p:spPr>
          <a:xfrm>
            <a:off x="9395670" y="6287785"/>
            <a:ext cx="268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КЭФ Кайсарова Н.Н.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7A4CCF-7178-424D-BC8E-D29565864D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89" y="9665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4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5060" y="0"/>
            <a:ext cx="6963219" cy="491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Перечень муниципальных программ, (тыс. руб.)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65366EB-3709-477F-97B0-69C7365369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6534556"/>
              </p:ext>
            </p:extLst>
          </p:nvPr>
        </p:nvGraphicFramePr>
        <p:xfrm>
          <a:off x="1845301" y="534757"/>
          <a:ext cx="9084969" cy="6169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7202">
                  <a:extLst>
                    <a:ext uri="{9D8B030D-6E8A-4147-A177-3AD203B41FA5}">
                      <a16:colId xmlns:a16="http://schemas.microsoft.com/office/drawing/2014/main" val="3928639651"/>
                    </a:ext>
                  </a:extLst>
                </a:gridCol>
                <a:gridCol w="1190748">
                  <a:extLst>
                    <a:ext uri="{9D8B030D-6E8A-4147-A177-3AD203B41FA5}">
                      <a16:colId xmlns:a16="http://schemas.microsoft.com/office/drawing/2014/main" val="560486070"/>
                    </a:ext>
                  </a:extLst>
                </a:gridCol>
                <a:gridCol w="1111366">
                  <a:extLst>
                    <a:ext uri="{9D8B030D-6E8A-4147-A177-3AD203B41FA5}">
                      <a16:colId xmlns:a16="http://schemas.microsoft.com/office/drawing/2014/main" val="2863415146"/>
                    </a:ext>
                  </a:extLst>
                </a:gridCol>
                <a:gridCol w="1146646">
                  <a:extLst>
                    <a:ext uri="{9D8B030D-6E8A-4147-A177-3AD203B41FA5}">
                      <a16:colId xmlns:a16="http://schemas.microsoft.com/office/drawing/2014/main" val="131014000"/>
                    </a:ext>
                  </a:extLst>
                </a:gridCol>
                <a:gridCol w="1129007">
                  <a:extLst>
                    <a:ext uri="{9D8B030D-6E8A-4147-A177-3AD203B41FA5}">
                      <a16:colId xmlns:a16="http://schemas.microsoft.com/office/drawing/2014/main" val="3282444344"/>
                    </a:ext>
                  </a:extLst>
                </a:gridCol>
              </a:tblGrid>
              <a:tr h="410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86300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«Развитие жилищно-коммунального хозяйства 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41 837,46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11 694,65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1 873 540,36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1 124 644,30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62040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«Доступное жилье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7 191,36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5 807,19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5 441,20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1 289,46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66917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«Развитие дорожного хозяйства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60 829,75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61 176,60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65 366,40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66 026,60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79612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"Благоустройство и охрана окружающей среды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71 357,27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49 651,88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37 906,61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39 942,63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44473"/>
                  </a:ext>
                </a:extLst>
              </a:tr>
              <a:tr h="717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«Развитие системы гражданской обороны, защиты населения и территории от чрезвычайных ситуаций и обеспечения мер пожарной безопасности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78814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«Содействие развитию предпринимательства и турима в  Слюдянском муниципальном образовании»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98554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«Совершенствование механизмов управления Слюдянским муниципальным образованием»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61 962,33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63 027,19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57 821,59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67 386,66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34394"/>
                  </a:ext>
                </a:extLst>
              </a:tr>
              <a:tr h="539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«Создание условий для организации и обеспечения жителей  Слюдянского муниципального образования услугами культуры и спорта»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20 683,08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21 938,34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21 938,34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21 938,34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61433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«Формирование современной городской среды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7 137,30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53604"/>
                  </a:ext>
                </a:extLst>
              </a:tr>
              <a:tr h="5070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«Совершенствование градостроительной деятельности 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934,63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396,63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534,63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99105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«Повышение качества управления муниципальным имуществом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6 782,77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6 215,41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4 826,59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4 826,59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89097"/>
                  </a:ext>
                </a:extLst>
              </a:tr>
              <a:tr h="410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«Развитие АПК «Безопасный город»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90701"/>
                  </a:ext>
                </a:extLst>
              </a:tr>
              <a:tr h="260489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279 597,53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222 370,89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2 069 102,72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1 328 454,21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1320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38A7F-539B-4A16-8DFB-C3E1A84022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07E7D6-E8E2-48F1-9E0F-926387B72484}"/>
              </a:ext>
            </a:extLst>
          </p:cNvPr>
          <p:cNvSpPr txBox="1"/>
          <p:nvPr/>
        </p:nvSpPr>
        <p:spPr>
          <a:xfrm>
            <a:off x="1524000" y="34506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– 2027 годы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D0E27-E5C3-4E78-9179-05715FCE3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37" y="1262257"/>
            <a:ext cx="2304256" cy="1392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3CD0A-AE67-4046-9777-78DDC0ED5ABB}"/>
              </a:ext>
            </a:extLst>
          </p:cNvPr>
          <p:cNvSpPr txBox="1"/>
          <p:nvPr/>
        </p:nvSpPr>
        <p:spPr>
          <a:xfrm>
            <a:off x="1985438" y="2674690"/>
            <a:ext cx="238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ЖКХ СМО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69182-4724-4B16-8A17-88DDA76E21C5}"/>
              </a:ext>
            </a:extLst>
          </p:cNvPr>
          <p:cNvSpPr txBox="1"/>
          <p:nvPr/>
        </p:nvSpPr>
        <p:spPr>
          <a:xfrm>
            <a:off x="2323247" y="309734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11 694,65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1 873 540,36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1 124 644,30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A1BFA5-94FA-4FEE-9AC2-48C72C44D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81" y="1267145"/>
            <a:ext cx="1872208" cy="1404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1FC75F-81BE-4FCB-82CF-7C1E6611AA81}"/>
              </a:ext>
            </a:extLst>
          </p:cNvPr>
          <p:cNvSpPr txBox="1"/>
          <p:nvPr/>
        </p:nvSpPr>
        <p:spPr>
          <a:xfrm>
            <a:off x="4935229" y="26833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жильё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98DC3-D6AD-4015-AB03-0DAFD05F049E}"/>
              </a:ext>
            </a:extLst>
          </p:cNvPr>
          <p:cNvSpPr txBox="1"/>
          <p:nvPr/>
        </p:nvSpPr>
        <p:spPr>
          <a:xfrm>
            <a:off x="5428238" y="3052711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5 807,19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5 441,20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1 289,46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7A688E-6627-483E-89D8-037625BBC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45" y="1221232"/>
            <a:ext cx="2037318" cy="1273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26FAF4-B62E-4D94-923F-39B8590518C1}"/>
              </a:ext>
            </a:extLst>
          </p:cNvPr>
          <p:cNvSpPr txBox="1"/>
          <p:nvPr/>
        </p:nvSpPr>
        <p:spPr>
          <a:xfrm>
            <a:off x="7563555" y="2450851"/>
            <a:ext cx="287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транспортного комплекса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00DCE-989D-4D75-BC1B-71BB3357975E}"/>
              </a:ext>
            </a:extLst>
          </p:cNvPr>
          <p:cNvSpPr txBox="1"/>
          <p:nvPr/>
        </p:nvSpPr>
        <p:spPr>
          <a:xfrm>
            <a:off x="8184232" y="309734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61 176,60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65 366,40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66 026,60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91E3D2-11F1-4017-8CDE-5C756F9B5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3" y="4168228"/>
            <a:ext cx="2160240" cy="14707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A47428-CC1B-47E1-83C3-CFEC244E886C}"/>
              </a:ext>
            </a:extLst>
          </p:cNvPr>
          <p:cNvSpPr txBox="1"/>
          <p:nvPr/>
        </p:nvSpPr>
        <p:spPr>
          <a:xfrm>
            <a:off x="1930246" y="5601873"/>
            <a:ext cx="25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СМО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606C0-986C-483F-B335-92F4C6C0B29F}"/>
              </a:ext>
            </a:extLst>
          </p:cNvPr>
          <p:cNvSpPr txBox="1"/>
          <p:nvPr/>
        </p:nvSpPr>
        <p:spPr>
          <a:xfrm>
            <a:off x="2323247" y="597552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49 651,88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37 906,61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39 942,63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CEC154-43BD-4ECE-8C77-744A80895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82" y="4197343"/>
            <a:ext cx="1993521" cy="14125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0CA331-CDCE-48EE-91B7-2E98F0992F5F}"/>
              </a:ext>
            </a:extLst>
          </p:cNvPr>
          <p:cNvSpPr txBox="1"/>
          <p:nvPr/>
        </p:nvSpPr>
        <p:spPr>
          <a:xfrm>
            <a:off x="5104897" y="559556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город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7A960-7F37-4998-BD7F-E84611A6BFD7}"/>
              </a:ext>
            </a:extLst>
          </p:cNvPr>
          <p:cNvSpPr txBox="1"/>
          <p:nvPr/>
        </p:nvSpPr>
        <p:spPr>
          <a:xfrm>
            <a:off x="5393550" y="5971205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1 075,0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1 065,0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1 065,0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99114A-90FC-4A41-849E-7511142116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30" y="4168228"/>
            <a:ext cx="1883374" cy="14125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CB6F3C-C37B-4879-85AF-145D67F54012}"/>
              </a:ext>
            </a:extLst>
          </p:cNvPr>
          <p:cNvSpPr txBox="1"/>
          <p:nvPr/>
        </p:nvSpPr>
        <p:spPr>
          <a:xfrm>
            <a:off x="7732494" y="5561555"/>
            <a:ext cx="287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развитие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E1656-57D0-4924-B42B-7A20FEB2B9C3}"/>
              </a:ext>
            </a:extLst>
          </p:cNvPr>
          <p:cNvSpPr txBox="1"/>
          <p:nvPr/>
        </p:nvSpPr>
        <p:spPr>
          <a:xfrm>
            <a:off x="8463853" y="5931053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300,00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300,00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300,00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F097DDB-ADBC-4F13-9619-983047ACA2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83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FD4C87-7C6A-4C4A-BD99-E8B05E4A4C24}"/>
              </a:ext>
            </a:extLst>
          </p:cNvPr>
          <p:cNvSpPr txBox="1"/>
          <p:nvPr/>
        </p:nvSpPr>
        <p:spPr>
          <a:xfrm>
            <a:off x="1433736" y="-42249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– 2028 годы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0D3C2-8D9D-4A17-9C7F-9CD89EA32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43" y="950585"/>
            <a:ext cx="2148045" cy="1432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F792F-C56B-40E9-B6E8-07D4215E9EE6}"/>
              </a:ext>
            </a:extLst>
          </p:cNvPr>
          <p:cNvSpPr txBox="1"/>
          <p:nvPr/>
        </p:nvSpPr>
        <p:spPr>
          <a:xfrm>
            <a:off x="1770258" y="2352186"/>
            <a:ext cx="273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управления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3B27F-C20D-47F5-AE3E-5D7FF60D3101}"/>
              </a:ext>
            </a:extLst>
          </p:cNvPr>
          <p:cNvSpPr txBox="1"/>
          <p:nvPr/>
        </p:nvSpPr>
        <p:spPr>
          <a:xfrm>
            <a:off x="2311989" y="3019737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63 027,19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57 821,59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67 386,66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2509E2-858B-4BA7-B811-19B828A2C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1" y="939474"/>
            <a:ext cx="1529471" cy="1529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2A7F1-2F8D-4CEF-8282-CD6B6647AAE1}"/>
              </a:ext>
            </a:extLst>
          </p:cNvPr>
          <p:cNvSpPr txBox="1"/>
          <p:nvPr/>
        </p:nvSpPr>
        <p:spPr>
          <a:xfrm>
            <a:off x="4637729" y="2426760"/>
            <a:ext cx="2483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культуры, досуга, физической культуры и досуга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710A8-9EBF-4AD8-9D72-94D7364FF4F8}"/>
              </a:ext>
            </a:extLst>
          </p:cNvPr>
          <p:cNvSpPr txBox="1"/>
          <p:nvPr/>
        </p:nvSpPr>
        <p:spPr>
          <a:xfrm>
            <a:off x="5000536" y="314349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21 938,34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21 938,34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21 938,34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951243-EC5B-42BC-A088-ACDAAEA97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99" y="939475"/>
            <a:ext cx="2326747" cy="1551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6EF220-0348-43A9-B93E-1248AACE08B9}"/>
              </a:ext>
            </a:extLst>
          </p:cNvPr>
          <p:cNvSpPr txBox="1"/>
          <p:nvPr/>
        </p:nvSpPr>
        <p:spPr>
          <a:xfrm>
            <a:off x="7416676" y="2476182"/>
            <a:ext cx="268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городская среда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36ACA4-2348-4BEF-88A6-350DD78B3840}"/>
              </a:ext>
            </a:extLst>
          </p:cNvPr>
          <p:cNvSpPr txBox="1"/>
          <p:nvPr/>
        </p:nvSpPr>
        <p:spPr>
          <a:xfrm>
            <a:off x="8008851" y="315187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550,0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500,0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500,0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9FBCFF-01B1-4641-A195-461065E52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15" y="4006549"/>
            <a:ext cx="2264958" cy="1273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4AE16B-040B-4B39-B844-8AF6D6D06D61}"/>
              </a:ext>
            </a:extLst>
          </p:cNvPr>
          <p:cNvSpPr txBox="1"/>
          <p:nvPr/>
        </p:nvSpPr>
        <p:spPr>
          <a:xfrm>
            <a:off x="2626192" y="532909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Градостроительная деятельность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5B27E-0796-4230-9D35-F91E0523AED1}"/>
              </a:ext>
            </a:extLst>
          </p:cNvPr>
          <p:cNvSpPr txBox="1"/>
          <p:nvPr/>
        </p:nvSpPr>
        <p:spPr>
          <a:xfrm>
            <a:off x="3138664" y="6020814"/>
            <a:ext cx="1616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934,63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396,63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534,63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2C826A-20DA-4BC8-A869-3B7142558B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52" y="3947488"/>
            <a:ext cx="2092431" cy="1382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944AE3-9564-4487-BC16-2A719A6917FA}"/>
              </a:ext>
            </a:extLst>
          </p:cNvPr>
          <p:cNvSpPr txBox="1"/>
          <p:nvPr/>
        </p:nvSpPr>
        <p:spPr>
          <a:xfrm>
            <a:off x="6232576" y="5359781"/>
            <a:ext cx="333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B50FB2-981E-464D-AF04-80E8D0DC64D2}"/>
              </a:ext>
            </a:extLst>
          </p:cNvPr>
          <p:cNvSpPr txBox="1"/>
          <p:nvPr/>
        </p:nvSpPr>
        <p:spPr>
          <a:xfrm>
            <a:off x="7121496" y="602527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6 215,41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 – 4 826,59</a:t>
            </a:r>
          </a:p>
          <a:p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– 4 826,59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327B12-7039-40A8-89DD-1FFFF7874C7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13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8EA181-3AC2-42B3-A3D9-3C0AB09F3137}"/>
              </a:ext>
            </a:extLst>
          </p:cNvPr>
          <p:cNvSpPr txBox="1"/>
          <p:nvPr/>
        </p:nvSpPr>
        <p:spPr>
          <a:xfrm>
            <a:off x="1847528" y="8438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мероприятия, планируемые к финансированию в 2026 году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04EE168-8CBE-4F9F-B5AC-A55E4B500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049463"/>
              </p:ext>
            </p:extLst>
          </p:nvPr>
        </p:nvGraphicFramePr>
        <p:xfrm>
          <a:off x="1847528" y="328958"/>
          <a:ext cx="8618716" cy="652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9644C-F01C-447B-AF58-57926CBD0E82}"/>
              </a:ext>
            </a:extLst>
          </p:cNvPr>
          <p:cNvSpPr txBox="1"/>
          <p:nvPr/>
        </p:nvSpPr>
        <p:spPr>
          <a:xfrm>
            <a:off x="1847529" y="836663"/>
            <a:ext cx="100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3 700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91F1E-D2BC-4D36-8F69-3857F79A8202}"/>
              </a:ext>
            </a:extLst>
          </p:cNvPr>
          <p:cNvSpPr txBox="1"/>
          <p:nvPr/>
        </p:nvSpPr>
        <p:spPr>
          <a:xfrm>
            <a:off x="2452744" y="1833055"/>
            <a:ext cx="94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48AF5-C5A7-4140-B25F-2A9D482F562F}"/>
              </a:ext>
            </a:extLst>
          </p:cNvPr>
          <p:cNvSpPr txBox="1"/>
          <p:nvPr/>
        </p:nvSpPr>
        <p:spPr>
          <a:xfrm>
            <a:off x="2711624" y="2866195"/>
            <a:ext cx="9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36243-0118-43A1-8F50-CFCAA4BC0686}"/>
              </a:ext>
            </a:extLst>
          </p:cNvPr>
          <p:cNvSpPr txBox="1"/>
          <p:nvPr/>
        </p:nvSpPr>
        <p:spPr>
          <a:xfrm>
            <a:off x="2711624" y="3949305"/>
            <a:ext cx="94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E1676-A1EE-4E5F-AE1A-131DAE606F49}"/>
              </a:ext>
            </a:extLst>
          </p:cNvPr>
          <p:cNvSpPr txBox="1"/>
          <p:nvPr/>
        </p:nvSpPr>
        <p:spPr>
          <a:xfrm>
            <a:off x="2452744" y="4955363"/>
            <a:ext cx="94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741ED-0EEB-4FBB-A263-CF28B5BB96AA}"/>
              </a:ext>
            </a:extLst>
          </p:cNvPr>
          <p:cNvSpPr txBox="1"/>
          <p:nvPr/>
        </p:nvSpPr>
        <p:spPr>
          <a:xfrm>
            <a:off x="1879337" y="5997923"/>
            <a:ext cx="97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869,7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4F0A68-C1B9-4D6C-A357-4C22FFF53FD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13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8EA181-3AC2-42B3-A3D9-3C0AB09F3137}"/>
              </a:ext>
            </a:extLst>
          </p:cNvPr>
          <p:cNvSpPr txBox="1"/>
          <p:nvPr/>
        </p:nvSpPr>
        <p:spPr>
          <a:xfrm>
            <a:off x="1847528" y="8438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мероприятия, планируемые к финансированию в 2026 году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A7660AF-B165-4AB2-8F68-65544EA14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252118"/>
              </p:ext>
            </p:extLst>
          </p:nvPr>
        </p:nvGraphicFramePr>
        <p:xfrm>
          <a:off x="1847528" y="328958"/>
          <a:ext cx="8618716" cy="652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5C1E0F-0F1F-4095-A5AE-83B25DD41939}"/>
              </a:ext>
            </a:extLst>
          </p:cNvPr>
          <p:cNvSpPr txBox="1"/>
          <p:nvPr/>
        </p:nvSpPr>
        <p:spPr>
          <a:xfrm>
            <a:off x="1847528" y="816401"/>
            <a:ext cx="105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54 945,2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5A8CD-2940-4961-80CA-3F129D8373AB}"/>
              </a:ext>
            </a:extLst>
          </p:cNvPr>
          <p:cNvSpPr txBox="1"/>
          <p:nvPr/>
        </p:nvSpPr>
        <p:spPr>
          <a:xfrm>
            <a:off x="2495600" y="18547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5 881,4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8018C-E82C-4EE7-A71D-225FCE55A2E5}"/>
              </a:ext>
            </a:extLst>
          </p:cNvPr>
          <p:cNvSpPr txBox="1"/>
          <p:nvPr/>
        </p:nvSpPr>
        <p:spPr>
          <a:xfrm>
            <a:off x="2749665" y="288439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9923-A869-4985-92A1-5EAA21D19C8A}"/>
              </a:ext>
            </a:extLst>
          </p:cNvPr>
          <p:cNvSpPr txBox="1"/>
          <p:nvPr/>
        </p:nvSpPr>
        <p:spPr>
          <a:xfrm>
            <a:off x="2459596" y="4933382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7 391,8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E8777-03AE-45AA-AA05-8BB2599C75E7}"/>
              </a:ext>
            </a:extLst>
          </p:cNvPr>
          <p:cNvSpPr txBox="1"/>
          <p:nvPr/>
        </p:nvSpPr>
        <p:spPr>
          <a:xfrm>
            <a:off x="2794879" y="3908888"/>
            <a:ext cx="9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D7F76-4967-4D9A-98F8-5B51CF22951D}"/>
              </a:ext>
            </a:extLst>
          </p:cNvPr>
          <p:cNvSpPr txBox="1"/>
          <p:nvPr/>
        </p:nvSpPr>
        <p:spPr>
          <a:xfrm>
            <a:off x="1958742" y="5930745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550,0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4225CC-DF41-487B-AF34-A11608AC08C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01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893BD6-54D8-4FC3-B27A-C5EA2F787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34979"/>
            <a:ext cx="2898438" cy="2898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54F59-EA7C-46BA-9B5A-D4E3914DC44F}"/>
              </a:ext>
            </a:extLst>
          </p:cNvPr>
          <p:cNvSpPr txBox="1"/>
          <p:nvPr/>
        </p:nvSpPr>
        <p:spPr>
          <a:xfrm>
            <a:off x="4868591" y="692697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планируемом периоде (2026 год) привлечено межбюджетных трансфертов из бюджетов других уровней через участие в федеральных и областных программах на территорию Слюдянского муниципального образования на софинансирование средств из: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–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56 727,1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за счет средств местного бюджета предусмотрено –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6 161,7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A48A8-6439-464A-AA7C-38E69E544442}"/>
              </a:ext>
            </a:extLst>
          </p:cNvPr>
          <p:cNvSpPr txBox="1"/>
          <p:nvPr/>
        </p:nvSpPr>
        <p:spPr>
          <a:xfrm>
            <a:off x="1988271" y="342900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 поступление субсидий от других бюджетов на софинансирование мероприятий в рамках реализации Национального проекта «Жилье и городская среда», в том числе по: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программе «Доступное жилье на территории Слюдянского муниципального образования» на 2019-2026 годы (подпрограмма "Молодым семьям - доступное жилье«);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«Формирование современной городской среды на территории   Слюдянского муниципального образования» на 2025-2030 годы</a:t>
            </a:r>
          </a:p>
          <a:p>
            <a:pPr algn="just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 поступление субсидии из областного бюджета на реализацию инициативных платежей.</a:t>
            </a:r>
          </a:p>
          <a:p>
            <a:pPr algn="just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3CC4C2-1C39-4FC9-BC0B-B716CAB8A8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8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\45254397_64233738fc664563b354052a1bebe046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8794073" y="2625604"/>
            <a:ext cx="2728552" cy="304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72395" y="116632"/>
            <a:ext cx="7776864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Слюдянского муниципального образования </a:t>
            </a:r>
            <a:br>
              <a:rPr lang="ru-RU" sz="2400" b="1" cap="none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cap="none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 ст. 92.1 БК РФ)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CA90A-CBC3-4F2B-91EC-67624E1AA998}"/>
              </a:ext>
            </a:extLst>
          </p:cNvPr>
          <p:cNvSpPr txBox="1"/>
          <p:nvPr/>
        </p:nvSpPr>
        <p:spPr>
          <a:xfrm>
            <a:off x="2111139" y="572688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на 1 января 2026 года отсутствует.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684FB4-3956-4525-ADDC-0B80FEC047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216ED38-92FE-440D-9332-7837F58A4846}"/>
              </a:ext>
            </a:extLst>
          </p:cNvPr>
          <p:cNvSpPr txBox="1">
            <a:spLocks/>
          </p:cNvSpPr>
          <p:nvPr/>
        </p:nvSpPr>
        <p:spPr>
          <a:xfrm>
            <a:off x="2111139" y="1052736"/>
            <a:ext cx="8088726" cy="2092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/>
                </a:solidFill>
                <a:latin typeface="PT Serif" panose="020A0603040505020204" pitchFamily="18" charset="0"/>
                <a:ea typeface="+mj-ea"/>
                <a:cs typeface="+mj-cs"/>
              </a:defRPr>
            </a:lvl1pPr>
          </a:lstStyle>
          <a:p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Размер дефицита бюджета сформирован не выше 10 % от общего годового объема доходов без учета объема безвозмездных поступлений в объёме: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2026 год ─ 5 900,0 тыс. руб. (5,6%)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2027 год ─ 6 150,0 тыс. руб. (5,5 %)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2028 год ─ 7 450,0 тыс. руб. (6,5%)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 источником финансирования дефицита бюджета муниципального образования станут заемные средства.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834EB-1203-47CC-B94B-135BCD5E0813}"/>
              </a:ext>
            </a:extLst>
          </p:cNvPr>
          <p:cNvSpPr txBox="1"/>
          <p:nvPr/>
        </p:nvSpPr>
        <p:spPr>
          <a:xfrm>
            <a:off x="2111139" y="3138443"/>
            <a:ext cx="6503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установленных основных параметрах местного бюджета, с учетом заимствований и возврата кредитов верхний предел муниципального внутреннего долга Слюдянского муниципального образования составит в размере:</a:t>
            </a:r>
          </a:p>
          <a:p>
            <a:pPr indent="200025" algn="just" defTabSz="342900"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2027 года 5 900 000,00 рублей, что составляет 5,6% от общего объёма доходов без учета безвозмездных поступлений;</a:t>
            </a:r>
          </a:p>
          <a:p>
            <a:pPr indent="200025" algn="just" defTabSz="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2028 года 12 050 00,00 рублей, что составляет 10,8% от общего объёма доходов без учета безвозмездных поступлений;</a:t>
            </a:r>
          </a:p>
          <a:p>
            <a:pPr indent="271463" algn="just" defTabSz="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2029 года 19 500 000,00 рублей, что составляет 17,0% от общего объёма доходов без учета безвозмездных поступлений;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42288" y="1516654"/>
            <a:ext cx="7699375" cy="287459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AC866-2FC4-454A-A977-07355368EA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283" y="164193"/>
            <a:ext cx="7304872" cy="13916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Основные характеристики бюджета Слюдянского муниципального образования на 2026 – 2028 годы (тыс. руб.)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0941" y="5871140"/>
            <a:ext cx="6313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 общего объема доходов без учета безвозмездных поступлений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222" y="6220719"/>
            <a:ext cx="935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условно утвержденные расходы – не распределенные в плановом периоде в соответствии с классификацией расходов бюджетов бюджетные ассигнования (п. 5 ст. 184.1 БК РФ)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FBC1545-077D-4214-8D10-D6DC35C17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2852"/>
              </p:ext>
            </p:extLst>
          </p:nvPr>
        </p:nvGraphicFramePr>
        <p:xfrm>
          <a:off x="2373593" y="1566834"/>
          <a:ext cx="5761358" cy="40613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43334">
                  <a:extLst>
                    <a:ext uri="{9D8B030D-6E8A-4147-A177-3AD203B41FA5}">
                      <a16:colId xmlns:a16="http://schemas.microsoft.com/office/drawing/2014/main" val="3579629061"/>
                    </a:ext>
                  </a:extLst>
                </a:gridCol>
                <a:gridCol w="1431356">
                  <a:extLst>
                    <a:ext uri="{9D8B030D-6E8A-4147-A177-3AD203B41FA5}">
                      <a16:colId xmlns:a16="http://schemas.microsoft.com/office/drawing/2014/main" val="1386596835"/>
                    </a:ext>
                  </a:extLst>
                </a:gridCol>
                <a:gridCol w="1443334">
                  <a:extLst>
                    <a:ext uri="{9D8B030D-6E8A-4147-A177-3AD203B41FA5}">
                      <a16:colId xmlns:a16="http://schemas.microsoft.com/office/drawing/2014/main" val="4057031741"/>
                    </a:ext>
                  </a:extLst>
                </a:gridCol>
                <a:gridCol w="1443334">
                  <a:extLst>
                    <a:ext uri="{9D8B030D-6E8A-4147-A177-3AD203B41FA5}">
                      <a16:colId xmlns:a16="http://schemas.microsoft.com/office/drawing/2014/main" val="4030633245"/>
                    </a:ext>
                  </a:extLst>
                </a:gridCol>
              </a:tblGrid>
              <a:tr h="659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30923"/>
                  </a:ext>
                </a:extLst>
              </a:tr>
              <a:tr h="654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225 250,5</a:t>
                      </a:r>
                      <a:endParaRPr lang="ru-RU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2 073 924,2</a:t>
                      </a:r>
                      <a:endParaRPr lang="ru-RU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1 336 425,7</a:t>
                      </a:r>
                      <a:endParaRPr lang="ru-RU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66166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231 150,5</a:t>
                      </a:r>
                      <a:endParaRPr lang="ru-RU" sz="2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2 080 074,2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т.ч. условно-утвержденные расходы (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объеме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4 250,00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1 343 875,7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т.ч. условно-утвержденные расходы (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объеме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8 700,00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45616"/>
                  </a:ext>
                </a:extLst>
              </a:tr>
              <a:tr h="58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-5 900,0</a:t>
                      </a:r>
                      <a:endParaRPr lang="ru-RU" sz="2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-6 150,0</a:t>
                      </a:r>
                      <a:endParaRPr lang="ru-RU" sz="2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-7 450,0</a:t>
                      </a:r>
                      <a:endParaRPr lang="ru-RU" sz="2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75668"/>
                  </a:ext>
                </a:extLst>
              </a:tr>
              <a:tr h="520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ДЕФИЦИТА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5,6%</a:t>
                      </a:r>
                      <a:endParaRPr lang="ru-RU" sz="2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5,5%</a:t>
                      </a:r>
                      <a:endParaRPr lang="ru-RU" sz="2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lang="ru-RU" sz="2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0087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6AF9-C4C0-4772-90AF-ADCF110410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91830-5C84-41E6-BFA0-D039E35B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643" y="2620926"/>
            <a:ext cx="2463018" cy="282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655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C28F5D-57E3-4785-9C65-27723768F8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B622BD-F6B8-4638-98DB-CA5423A9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066" y="40483"/>
            <a:ext cx="7660986" cy="12856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 доходов бюджета Слюдянского муниципального образования на 2026 – 2028 годы (тыс. руб.)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ст. 41 БК РФ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0E0B926-8EE8-47DB-B64A-1B763D7B2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300593"/>
              </p:ext>
            </p:extLst>
          </p:nvPr>
        </p:nvGraphicFramePr>
        <p:xfrm>
          <a:off x="1401262" y="959115"/>
          <a:ext cx="5178087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3365BA4-ACE2-48F1-ADEA-43021AF87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974996"/>
              </p:ext>
            </p:extLst>
          </p:nvPr>
        </p:nvGraphicFramePr>
        <p:xfrm>
          <a:off x="6579349" y="1276183"/>
          <a:ext cx="4211389" cy="267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62219E8-1AD3-495D-A7DB-28A46A6D0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136087"/>
              </p:ext>
            </p:extLst>
          </p:nvPr>
        </p:nvGraphicFramePr>
        <p:xfrm>
          <a:off x="1322010" y="4146794"/>
          <a:ext cx="4212516" cy="261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9FCC39E-DE5B-4D25-9A63-ED103092D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822386"/>
              </p:ext>
            </p:extLst>
          </p:nvPr>
        </p:nvGraphicFramePr>
        <p:xfrm>
          <a:off x="6658601" y="4210147"/>
          <a:ext cx="4211389" cy="258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000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808" y="-96484"/>
            <a:ext cx="6718334" cy="164947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Налоговые доходы бюджета Слюдянского муниципального образования на 2026 – 2028 годы (тыс. руб.)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(ст. 61 БК РФ)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3549548"/>
              </p:ext>
            </p:extLst>
          </p:nvPr>
        </p:nvGraphicFramePr>
        <p:xfrm>
          <a:off x="1778833" y="1774377"/>
          <a:ext cx="8511005" cy="501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875372AF-6E8A-4B70-BEBB-CE4AB71E7EC0}"/>
              </a:ext>
            </a:extLst>
          </p:cNvPr>
          <p:cNvSpPr/>
          <p:nvPr/>
        </p:nvSpPr>
        <p:spPr>
          <a:xfrm>
            <a:off x="2156398" y="1469207"/>
            <a:ext cx="1215256" cy="388958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94 590,2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F33E7DF-5914-4497-A43A-2AE493F3E30A}"/>
              </a:ext>
            </a:extLst>
          </p:cNvPr>
          <p:cNvSpPr/>
          <p:nvPr/>
        </p:nvSpPr>
        <p:spPr>
          <a:xfrm>
            <a:off x="3403190" y="1469207"/>
            <a:ext cx="1162380" cy="388958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99 442,2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D74A329-D8B9-4C01-A62A-66444B0C26D7}"/>
              </a:ext>
            </a:extLst>
          </p:cNvPr>
          <p:cNvSpPr/>
          <p:nvPr/>
        </p:nvSpPr>
        <p:spPr>
          <a:xfrm>
            <a:off x="5892643" y="1469207"/>
            <a:ext cx="1264488" cy="388958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108 812,1</a:t>
            </a:r>
          </a:p>
          <a:p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8636A0-31C2-4363-9039-98CBB7810C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59428EC6-EAF9-4942-AD57-AE9D7D1E2166}"/>
              </a:ext>
            </a:extLst>
          </p:cNvPr>
          <p:cNvSpPr/>
          <p:nvPr/>
        </p:nvSpPr>
        <p:spPr>
          <a:xfrm>
            <a:off x="4596862" y="1472935"/>
            <a:ext cx="1264488" cy="388958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105 582,4</a:t>
            </a:r>
          </a:p>
        </p:txBody>
      </p:sp>
    </p:spTree>
    <p:extLst>
      <p:ext uri="{BB962C8B-B14F-4D97-AF65-F5344CB8AC3E}">
        <p14:creationId xmlns:p14="http://schemas.microsoft.com/office/powerpoint/2010/main" val="211738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8922C4-1F66-4DB4-9F8C-F5F82D78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340" y="-41339"/>
            <a:ext cx="6590047" cy="11361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Неналоговые доходы бюджета Слюдянского муниципального образования на 2026 – 2028 годы (тыс. руб.)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B671D-3272-45ED-BF92-6CB405C3C7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FEC41-1526-4D31-A95E-E16A3CF54635}"/>
              </a:ext>
            </a:extLst>
          </p:cNvPr>
          <p:cNvSpPr txBox="1"/>
          <p:nvPr/>
        </p:nvSpPr>
        <p:spPr>
          <a:xfrm>
            <a:off x="1659363" y="1124744"/>
            <a:ext cx="928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доходов в виде арендной платы за земельные участки и от использования муниципального имущества осуществлён согласно заключенным договорам аренды с арендаторами. Повышение объёма показателя арендной платы в очередном финансовом году предусмотрено за счет новых заключенных договоров аренды за земельные участки.</a:t>
            </a:r>
          </a:p>
          <a:p>
            <a:r>
              <a:rPr lang="ru-RU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01.10.2025 года  поступили платежи на реализацию инициативные проектов в 2026 году в сумме  1 680,0 тыс. руб. </a:t>
            </a:r>
          </a:p>
          <a:p>
            <a:r>
              <a:rPr lang="ru-RU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поступило возмещение ущерба, причиненного муниципальному имуществу по решению Арбитражного суда Иркутской области в сумме 3 141,4 тыс. руб.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0A50504-9325-4C34-83B3-3ED6D41AB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700115"/>
              </p:ext>
            </p:extLst>
          </p:nvPr>
        </p:nvGraphicFramePr>
        <p:xfrm>
          <a:off x="2295709" y="2940626"/>
          <a:ext cx="7600581" cy="380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936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A78D75-586C-40FD-B897-4CD43E1275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3D85F0-7CFC-42B0-B965-1F27F8DE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184" y="74630"/>
            <a:ext cx="7045593" cy="11970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Слюдянского муниципального образования в 2026-2028 годах (тыс. руб.)</a:t>
            </a:r>
            <a:endParaRPr lang="ru-RU" sz="2400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624273F-3AEC-4E96-8864-3F1F98387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839526"/>
              </p:ext>
            </p:extLst>
          </p:nvPr>
        </p:nvGraphicFramePr>
        <p:xfrm>
          <a:off x="428673" y="1141740"/>
          <a:ext cx="4993041" cy="316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A5CF76D-9081-4AAE-AECB-7A1DD7605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907616"/>
              </p:ext>
            </p:extLst>
          </p:nvPr>
        </p:nvGraphicFramePr>
        <p:xfrm>
          <a:off x="5327769" y="1271721"/>
          <a:ext cx="4097709" cy="253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76E4FF5-83B3-4F1E-96C0-BCCF5208E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897594"/>
              </p:ext>
            </p:extLst>
          </p:nvPr>
        </p:nvGraphicFramePr>
        <p:xfrm>
          <a:off x="294980" y="3858215"/>
          <a:ext cx="4305896" cy="281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919D585-4978-4925-9FD5-BD86C3661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269847"/>
              </p:ext>
            </p:extLst>
          </p:nvPr>
        </p:nvGraphicFramePr>
        <p:xfrm>
          <a:off x="5119582" y="3939981"/>
          <a:ext cx="4305896" cy="281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E868B8-9DD6-4109-BE03-717FA2BDDACB}"/>
              </a:ext>
            </a:extLst>
          </p:cNvPr>
          <p:cNvSpPr txBox="1"/>
          <p:nvPr/>
        </p:nvSpPr>
        <p:spPr>
          <a:xfrm>
            <a:off x="9320342" y="1942965"/>
            <a:ext cx="272327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рост безвозмездных поступлений в очередном финансовом году и плановом периоде обусловлено распределением между муниципальными образованиями Иркутской области объема МБТ, отраженных в проекте закона Иркутской области «Об областном бюджете на 2026 год и на плановый период на 2027 и 2029 годов» на модернизацию и строительство очистных сооружений для очистки загрязнений сточных вод, поступающих в озеро Байкал.</a:t>
            </a:r>
          </a:p>
        </p:txBody>
      </p:sp>
    </p:spTree>
    <p:extLst>
      <p:ext uri="{BB962C8B-B14F-4D97-AF65-F5344CB8AC3E}">
        <p14:creationId xmlns:p14="http://schemas.microsoft.com/office/powerpoint/2010/main" val="382719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3B867E-4A19-4192-95ED-0D89A71F6046}"/>
              </a:ext>
            </a:extLst>
          </p:cNvPr>
          <p:cNvSpPr/>
          <p:nvPr/>
        </p:nvSpPr>
        <p:spPr>
          <a:xfrm>
            <a:off x="4805916" y="577378"/>
            <a:ext cx="2849525" cy="28429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63AB06-BBF9-4C51-85E5-8FF292F75C13}"/>
              </a:ext>
            </a:extLst>
          </p:cNvPr>
          <p:cNvSpPr/>
          <p:nvPr/>
        </p:nvSpPr>
        <p:spPr>
          <a:xfrm>
            <a:off x="7804298" y="967748"/>
            <a:ext cx="2381693" cy="32058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541B87-6E2D-44D8-95A5-51D701AA4507}"/>
              </a:ext>
            </a:extLst>
          </p:cNvPr>
          <p:cNvSpPr/>
          <p:nvPr/>
        </p:nvSpPr>
        <p:spPr>
          <a:xfrm>
            <a:off x="2183219" y="967747"/>
            <a:ext cx="2470297" cy="320581"/>
          </a:xfrm>
          <a:prstGeom prst="rect">
            <a:avLst/>
          </a:prstGeom>
          <a:gradFill>
            <a:lin ang="5400000" scaled="0"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65C5D5-BE3B-4DF8-970E-24C18066FECE}"/>
              </a:ext>
            </a:extLst>
          </p:cNvPr>
          <p:cNvSpPr/>
          <p:nvPr/>
        </p:nvSpPr>
        <p:spPr>
          <a:xfrm>
            <a:off x="2064486" y="1596665"/>
            <a:ext cx="9535632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ЖКХ СМО»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B8B763-BF95-43A2-AF19-BBD0B0CF2252}"/>
              </a:ext>
            </a:extLst>
          </p:cNvPr>
          <p:cNvSpPr/>
          <p:nvPr/>
        </p:nvSpPr>
        <p:spPr>
          <a:xfrm>
            <a:off x="2064485" y="2030536"/>
            <a:ext cx="9535633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«Доступное жилье на территории СМО»</a:t>
            </a: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827C40-49A5-4156-AB2F-DFE8DC385F78}"/>
              </a:ext>
            </a:extLst>
          </p:cNvPr>
          <p:cNvSpPr/>
          <p:nvPr/>
        </p:nvSpPr>
        <p:spPr>
          <a:xfrm>
            <a:off x="2064484" y="2470211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дорожного хозяйства на территории СМО»</a:t>
            </a:r>
            <a:endParaRPr lang="ru-RU" sz="1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29B234-4B84-4337-B14E-6DEE630B0E01}"/>
              </a:ext>
            </a:extLst>
          </p:cNvPr>
          <p:cNvSpPr/>
          <p:nvPr/>
        </p:nvSpPr>
        <p:spPr>
          <a:xfrm>
            <a:off x="2064484" y="2904082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«Благоустройство и охрана окружающей среды на территории СМО»</a:t>
            </a:r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9029C7E-489D-4D83-9438-F9F9474120D6}"/>
              </a:ext>
            </a:extLst>
          </p:cNvPr>
          <p:cNvSpPr/>
          <p:nvPr/>
        </p:nvSpPr>
        <p:spPr>
          <a:xfrm>
            <a:off x="2064482" y="3316393"/>
            <a:ext cx="9535635" cy="5232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систем гражданской обороны, защиты населения и территории от ЧС и обеспечение пожарной безопасности на территории СМО»</a:t>
            </a: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6DE37E-0C0D-42D2-BF64-5A6B9CAFDF72}"/>
              </a:ext>
            </a:extLst>
          </p:cNvPr>
          <p:cNvSpPr/>
          <p:nvPr/>
        </p:nvSpPr>
        <p:spPr>
          <a:xfrm>
            <a:off x="2064483" y="3954065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«Содействие развитию предпринимательства и туризма в СМО»</a:t>
            </a:r>
            <a:endParaRPr lang="ru-RU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3D0892A-4538-4A0B-A830-20E8B801E971}"/>
              </a:ext>
            </a:extLst>
          </p:cNvPr>
          <p:cNvSpPr/>
          <p:nvPr/>
        </p:nvSpPr>
        <p:spPr>
          <a:xfrm>
            <a:off x="2064483" y="4380725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«Совершенствование механизмов управления СМО»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5B20D1C-7A0B-41EE-8F7C-EE37D44FE421}"/>
              </a:ext>
            </a:extLst>
          </p:cNvPr>
          <p:cNvSpPr/>
          <p:nvPr/>
        </p:nvSpPr>
        <p:spPr>
          <a:xfrm>
            <a:off x="2064482" y="4759157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«Создание условий для организации и обеспечения жителей СМО услугами культуры и спорта»</a:t>
            </a:r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8E5E22-B178-45C7-A460-1FD06A0D7F17}"/>
              </a:ext>
            </a:extLst>
          </p:cNvPr>
          <p:cNvSpPr/>
          <p:nvPr/>
        </p:nvSpPr>
        <p:spPr>
          <a:xfrm>
            <a:off x="2064482" y="5164898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«Формирование современной городской среды на территории СМО»</a:t>
            </a:r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185792A-364E-47E1-A1A7-3CEA38EF0698}"/>
              </a:ext>
            </a:extLst>
          </p:cNvPr>
          <p:cNvSpPr/>
          <p:nvPr/>
        </p:nvSpPr>
        <p:spPr>
          <a:xfrm>
            <a:off x="2064482" y="5579308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«Совершенствование градостроительной деятельности на территории СМО»</a:t>
            </a:r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67B1381-3F7C-408D-B3B9-228028E3A3FA}"/>
              </a:ext>
            </a:extLst>
          </p:cNvPr>
          <p:cNvSpPr/>
          <p:nvPr/>
        </p:nvSpPr>
        <p:spPr>
          <a:xfrm>
            <a:off x="2064482" y="5994788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«Повышение качества управления муниципальным имуществом СМО»</a:t>
            </a:r>
            <a:endParaRPr lang="ru-RU" sz="1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530610-5788-42AD-A3DB-80E59CC814F2}"/>
              </a:ext>
            </a:extLst>
          </p:cNvPr>
          <p:cNvSpPr/>
          <p:nvPr/>
        </p:nvSpPr>
        <p:spPr>
          <a:xfrm>
            <a:off x="2064482" y="6410268"/>
            <a:ext cx="9535634" cy="3077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АПК «Безопасный город» на территории СМО»</a:t>
            </a:r>
            <a:endParaRPr lang="ru-RU" sz="1400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B2C3A5B-5205-438F-BDA1-43BC786757E8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flipH="1">
            <a:off x="4653516" y="861670"/>
            <a:ext cx="1577163" cy="26636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1D45465-200E-4D33-BCF5-B9F3D8E3F596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>
            <a:off x="6230679" y="861670"/>
            <a:ext cx="1573619" cy="26636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Левая круглая скобка 31">
            <a:extLst>
              <a:ext uri="{FF2B5EF4-FFF2-40B4-BE49-F238E27FC236}">
                <a16:creationId xmlns:a16="http://schemas.microsoft.com/office/drawing/2014/main" id="{94C04ACA-78B6-42D3-992D-654C896DA8F9}"/>
              </a:ext>
            </a:extLst>
          </p:cNvPr>
          <p:cNvSpPr/>
          <p:nvPr/>
        </p:nvSpPr>
        <p:spPr>
          <a:xfrm>
            <a:off x="1743740" y="1750553"/>
            <a:ext cx="320741" cy="4852263"/>
          </a:xfrm>
          <a:prstGeom prst="leftBracke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BD34B6B-5ABC-4D56-89AC-B41FCE6A5BF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233377" y="1128038"/>
            <a:ext cx="949842" cy="1169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98044F7-1B10-4631-97AF-D8BC68A5C449}"/>
              </a:ext>
            </a:extLst>
          </p:cNvPr>
          <p:cNvCxnSpPr>
            <a:cxnSpLocks/>
          </p:cNvCxnSpPr>
          <p:nvPr/>
        </p:nvCxnSpPr>
        <p:spPr>
          <a:xfrm>
            <a:off x="1233377" y="1128037"/>
            <a:ext cx="0" cy="30486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D508A328-145F-40C8-876D-2FA165794037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1233377" y="4176685"/>
            <a:ext cx="510363" cy="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97F8D4A-0BC1-4D17-8F9A-EC6236FBA0EA}"/>
              </a:ext>
            </a:extLst>
          </p:cNvPr>
          <p:cNvSpPr txBox="1"/>
          <p:nvPr/>
        </p:nvSpPr>
        <p:spPr>
          <a:xfrm>
            <a:off x="1409964" y="48896"/>
            <a:ext cx="9828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Структура расходной части бюджета Слюдянского муниципального образования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B6553B5-3119-437B-85F4-E442FD0877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AA0449-BF3F-4A8E-98CA-365530594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395859"/>
              </p:ext>
            </p:extLst>
          </p:nvPr>
        </p:nvGraphicFramePr>
        <p:xfrm>
          <a:off x="2032000" y="125868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BFF945-3DF3-4AEB-9A7F-BC600075BAC9}"/>
              </a:ext>
            </a:extLst>
          </p:cNvPr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Доля программных мероприятий в расходной части бюджета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9F7C7-FF0F-46E0-958E-64F0F6FB50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02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882481F-50F5-4258-961A-1C35BB15C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98498"/>
              </p:ext>
            </p:extLst>
          </p:nvPr>
        </p:nvGraphicFramePr>
        <p:xfrm>
          <a:off x="1269832" y="1210514"/>
          <a:ext cx="10250010" cy="5168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2075">
                  <a:extLst>
                    <a:ext uri="{9D8B030D-6E8A-4147-A177-3AD203B41FA5}">
                      <a16:colId xmlns:a16="http://schemas.microsoft.com/office/drawing/2014/main" val="2009953067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1271460505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3308388588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188378406"/>
                    </a:ext>
                  </a:extLst>
                </a:gridCol>
                <a:gridCol w="1239360">
                  <a:extLst>
                    <a:ext uri="{9D8B030D-6E8A-4147-A177-3AD203B41FA5}">
                      <a16:colId xmlns:a16="http://schemas.microsoft.com/office/drawing/2014/main" val="3971360565"/>
                    </a:ext>
                  </a:extLst>
                </a:gridCol>
              </a:tblGrid>
              <a:tr h="457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непрограммных мероприятий</a:t>
                      </a:r>
                      <a:endParaRPr lang="ru-RU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lang="ru-RU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(проект)</a:t>
                      </a:r>
                      <a:endParaRPr lang="ru-RU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(проект)</a:t>
                      </a:r>
                      <a:endParaRPr lang="ru-RU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(проект)</a:t>
                      </a:r>
                      <a:endParaRPr lang="ru-RU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16610"/>
                  </a:ext>
                </a:extLst>
              </a:tr>
              <a:tr h="4571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Думы Слюдянского муниципального образования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2 253,68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2 250,29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2 250,29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2 250,29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1778"/>
                  </a:ext>
                </a:extLst>
              </a:tr>
              <a:tr h="4571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ревизионной комиссии Слюдянского муниципального образования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1 610,43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2 774,28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3 007,42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3 007,42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76793"/>
                  </a:ext>
                </a:extLst>
              </a:tr>
              <a:tr h="2654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600" b="0" i="0" u="none" strike="noStrike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92506"/>
                  </a:ext>
                </a:extLst>
              </a:tr>
              <a:tr h="3355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2 483,05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2 291,30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747122"/>
                  </a:ext>
                </a:extLst>
              </a:tr>
              <a:tr h="2654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граждан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84022"/>
                  </a:ext>
                </a:extLst>
              </a:tr>
              <a:tr h="4571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престижа муниципальной службы в органах местного самоуправления Слюдянского муниципального образования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1 083,17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1 083,17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1 083,17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1 083,17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80892"/>
                  </a:ext>
                </a:extLst>
              </a:tr>
              <a:tr h="680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789493"/>
                  </a:ext>
                </a:extLst>
              </a:tr>
              <a:tr h="11442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интересов Слюдянского муниципального образования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577,04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54594"/>
                  </a:ext>
                </a:extLst>
              </a:tr>
              <a:tr h="17846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8 304,07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8 779,64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6 721,48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6 721,48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94162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E6D661-EC97-4F46-B0E5-E0052E3C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63" y="-140326"/>
            <a:ext cx="8556411" cy="12472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расходы,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94D652-A81E-4D2E-8549-9DBFA1F42D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" y="29274"/>
            <a:ext cx="72390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4050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67_T_PGO_Arctic-Meeting-Space.pptx" id="{49D89355-A11B-4319-B18D-F5912F0B6A8B}" vid="{57F9AE97-DD44-41E5-8046-5DF4ADCA6E31}"/>
    </a:ext>
  </a:extLst>
</a:theme>
</file>

<file path=ppt/theme/theme2.xml><?xml version="1.0" encoding="utf-8"?>
<a:theme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67_T_PGO_Arctic-Meeting-Space.pptx" id="{49D89355-A11B-4319-B18D-F5912F0B6A8B}" vid="{15A0DCE1-FA63-4967-B45E-6DAE41E84D84}"/>
    </a:ext>
  </a:extLst>
</a:theme>
</file>

<file path=ppt/theme/theme3.xml><?xml version="1.0" encoding="utf-8"?>
<a:theme xmlns:a="http://schemas.openxmlformats.org/drawingml/2006/main" name="1_PresentationGO">
  <a:themeElements>
    <a:clrScheme name="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44"/>
      </a:accent1>
      <a:accent2>
        <a:srgbClr val="C4B897"/>
      </a:accent2>
      <a:accent3>
        <a:srgbClr val="EDE6D5"/>
      </a:accent3>
      <a:accent4>
        <a:srgbClr val="819293"/>
      </a:accent4>
      <a:accent5>
        <a:srgbClr val="6E8387"/>
      </a:accent5>
      <a:accent6>
        <a:srgbClr val="D1C7AB"/>
      </a:accent6>
      <a:hlink>
        <a:srgbClr val="C4B897"/>
      </a:hlink>
      <a:folHlink>
        <a:srgbClr val="002E4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81_T_PGO_Abstract-Parallelogram-16x9.pptx" id="{084C2759-0376-4936-B4E0-30D116BB0D76}" vid="{987B083E-2B18-4B31-BE3A-3E01486867B6}"/>
    </a:ext>
  </a:extLst>
</a:theme>
</file>

<file path=ppt/theme/theme4.xml><?xml version="1.0" encoding="utf-8"?>
<a:theme xmlns:a="http://schemas.openxmlformats.org/drawingml/2006/main" name="1_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81_T_PGO_Abstract-Parallelogram-16x9.pptx" id="{084C2759-0376-4936-B4E0-30D116BB0D76}" vid="{AB751A0A-5F8E-45CD-9A27-B3CA69B65A94}"/>
    </a:ext>
  </a:extLst>
</a:theme>
</file>

<file path=ppt/theme/theme5.xml><?xml version="1.0" encoding="utf-8"?>
<a:theme xmlns:a="http://schemas.openxmlformats.org/drawingml/2006/main" name="2_PresentationGO">
  <a:themeElements>
    <a:clrScheme name="111">
      <a:dk1>
        <a:srgbClr val="FFFFFF"/>
      </a:dk1>
      <a:lt1>
        <a:srgbClr val="FFFFFF"/>
      </a:lt1>
      <a:dk2>
        <a:srgbClr val="FFFFFF"/>
      </a:dk2>
      <a:lt2>
        <a:srgbClr val="19242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80_T_PGO_Crystal-Polygons-16x9.pptx" id="{9864A419-A4A8-4472-A952-307A7DD93B21}" vid="{D63F5D26-4672-4868-8DE5-0DF1BB79AE0A}"/>
    </a:ext>
  </a:extLst>
</a:theme>
</file>

<file path=ppt/theme/theme6.xml><?xml version="1.0" encoding="utf-8"?>
<a:theme xmlns:a="http://schemas.openxmlformats.org/drawingml/2006/main" name="2_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80_T_PGO_Crystal-Polygons-16x9.pptx" id="{9864A419-A4A8-4472-A952-307A7DD93B21}" vid="{6C224EB8-5BD2-4ED9-AEF9-21F8EC327D32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arctic-conference-room</Template>
  <TotalTime>4000</TotalTime>
  <Words>1997</Words>
  <Application>Microsoft Office PowerPoint</Application>
  <PresentationFormat>Широкоэкранный</PresentationFormat>
  <Paragraphs>314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Open Sans</vt:lpstr>
      <vt:lpstr>PT Serif</vt:lpstr>
      <vt:lpstr>Times New Roman</vt:lpstr>
      <vt:lpstr>Wingdings</vt:lpstr>
      <vt:lpstr>PresentationGO</vt:lpstr>
      <vt:lpstr>Designed by PresentationGO</vt:lpstr>
      <vt:lpstr>1_PresentationGO</vt:lpstr>
      <vt:lpstr>1_Designed by PresentationGO</vt:lpstr>
      <vt:lpstr>2_PresentationGO</vt:lpstr>
      <vt:lpstr>2_Designed by PresentationGO</vt:lpstr>
      <vt:lpstr>Презентация PowerPoint</vt:lpstr>
      <vt:lpstr>Основные характеристики бюджета Слюдянского муниципального образования на 2026 – 2028 годы (тыс. руб.)</vt:lpstr>
      <vt:lpstr>Состав доходов бюджета Слюдянского муниципального образования на 2026 – 2028 годы (тыс. руб.)  (ст. 41 БК РФ)</vt:lpstr>
      <vt:lpstr>Налоговые доходы бюджета Слюдянского муниципального образования на 2026 – 2028 годы (тыс. руб.)  (ст. 61 БК РФ)</vt:lpstr>
      <vt:lpstr>Неналоговые доходы бюджета Слюдянского муниципального образования на 2026 – 2028 годы (тыс. руб.)</vt:lpstr>
      <vt:lpstr>Безвозмездные поступления в бюджет Слюдянского муниципального образования в 2026-2028 годах (тыс. руб.)</vt:lpstr>
      <vt:lpstr>Презентация PowerPoint</vt:lpstr>
      <vt:lpstr>Презентация PowerPoint</vt:lpstr>
      <vt:lpstr>Непрограммные расходы, (тыс. руб.)</vt:lpstr>
      <vt:lpstr>Перечень муниципальных программ,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Комиссарова Анна Олеговна</dc:creator>
  <cp:lastModifiedBy>Комиссарова Анна Олеговна</cp:lastModifiedBy>
  <cp:revision>135</cp:revision>
  <cp:lastPrinted>2025-12-24T01:33:39Z</cp:lastPrinted>
  <dcterms:created xsi:type="dcterms:W3CDTF">2024-11-20T08:30:50Z</dcterms:created>
  <dcterms:modified xsi:type="dcterms:W3CDTF">2025-12-24T01:33:49Z</dcterms:modified>
</cp:coreProperties>
</file>