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3" r:id="rId15"/>
    <p:sldId id="289" r:id="rId16"/>
    <p:sldId id="290" r:id="rId17"/>
    <p:sldId id="291" r:id="rId18"/>
    <p:sldId id="283" r:id="rId19"/>
    <p:sldId id="260" r:id="rId20"/>
    <p:sldId id="284" r:id="rId21"/>
    <p:sldId id="285" r:id="rId22"/>
    <p:sldId id="288" r:id="rId23"/>
    <p:sldId id="286" r:id="rId24"/>
    <p:sldId id="287" r:id="rId25"/>
    <p:sldId id="261" r:id="rId2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A22A3-E00B-4439-929E-51D683885A71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101E7-A332-4273-BF2A-EC7C98DE57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949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0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37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30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01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1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67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46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57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7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10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28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BAE25-57B1-42D2-851F-BA6ED83DC1F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2AB6-C113-4F07-8359-CD32F13BE4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6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01800" y="940842"/>
            <a:ext cx="8991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Приложение № 2</a:t>
            </a: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к решению Думы Слюдянского</a:t>
            </a: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муниципального образования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от 10.09.2026 №68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–ГД </a:t>
            </a:r>
            <a:r>
              <a:rPr lang="ru-RU" sz="4400" b="1" dirty="0">
                <a:latin typeface="Arial Black" pitchFamily="34" charset="0"/>
              </a:rPr>
              <a:t>Подготовка к отопительному сезону 2026-2027гг. УК ООО «ИРЦ»</a:t>
            </a:r>
          </a:p>
          <a:p>
            <a:pPr algn="ctr"/>
            <a:r>
              <a:rPr lang="ru-RU" sz="4400" b="1" dirty="0">
                <a:latin typeface="Arial Black" pitchFamily="34" charset="0"/>
              </a:rPr>
              <a:t>ООО «АДС-1»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8732" y="6298282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Слюдянка, 2026г.</a:t>
            </a:r>
          </a:p>
        </p:txBody>
      </p:sp>
    </p:spTree>
    <p:extLst>
      <p:ext uri="{BB962C8B-B14F-4D97-AF65-F5344CB8AC3E}">
        <p14:creationId xmlns:p14="http://schemas.microsoft.com/office/powerpoint/2010/main" val="41461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70185" y="314293"/>
            <a:ext cx="79622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Выполнение работ с мая по сентябрь</a:t>
            </a:r>
          </a:p>
          <a:p>
            <a:pPr algn="ctr"/>
            <a:r>
              <a:rPr lang="ru-RU" sz="28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ООО ИРЦ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27541"/>
              </p:ext>
            </p:extLst>
          </p:nvPr>
        </p:nvGraphicFramePr>
        <p:xfrm>
          <a:off x="1770185" y="1406772"/>
          <a:ext cx="7877907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4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3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Ремонт кровли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18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Ремонт отмостки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2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Ремонт дверей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11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Ремонт козырьков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13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Ремонт крылец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5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Ремонт подъездов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17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Теплоизоляционные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>
                          <a:latin typeface="Times New Roman" pitchFamily="18" charset="0"/>
                          <a:cs typeface="Times New Roman" pitchFamily="18" charset="0"/>
                        </a:rPr>
                        <a:t>22 шт.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25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908242"/>
              </p:ext>
            </p:extLst>
          </p:nvPr>
        </p:nvGraphicFramePr>
        <p:xfrm>
          <a:off x="850900" y="2114262"/>
          <a:ext cx="10731500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86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5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Промывка системы отопления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6 домов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Замена вентилей, кранов, спускных вентилей ДУ 15-50 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430шт.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Замена трубопроводов отопления, водоснабжения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22м.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Прочистка</a:t>
                      </a:r>
                      <a:r>
                        <a:rPr lang="ru-RU" sz="3200" b="1" baseline="0" dirty="0"/>
                        <a:t> трубопроводов канализации</a:t>
                      </a:r>
                      <a:endParaRPr lang="ru-RU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21 дом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Замена трубопроводов водоотведения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12м.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b="1" dirty="0"/>
                        <a:t>Прочистка системы отопления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200" b="1" dirty="0"/>
                        <a:t>2972м.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99592" y="51470"/>
            <a:ext cx="107717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Выполнение работ с мая по сентябрь</a:t>
            </a:r>
          </a:p>
          <a:p>
            <a:pPr algn="ctr"/>
            <a:r>
              <a:rPr lang="ru-RU" sz="28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ООО АДС-1</a:t>
            </a:r>
          </a:p>
          <a:p>
            <a:pPr algn="ctr"/>
            <a:r>
              <a:rPr lang="ru-RU" sz="28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(инженерные сети водоснабжения, отопления, водоотведения)</a:t>
            </a:r>
          </a:p>
        </p:txBody>
      </p:sp>
    </p:spTree>
    <p:extLst>
      <p:ext uri="{BB962C8B-B14F-4D97-AF65-F5344CB8AC3E}">
        <p14:creationId xmlns:p14="http://schemas.microsoft.com/office/powerpoint/2010/main" val="78569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4316" y="563786"/>
            <a:ext cx="10771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Выполнение работ с мая по сентябрь</a:t>
            </a:r>
          </a:p>
          <a:p>
            <a:pPr algn="ctr"/>
            <a:r>
              <a:rPr lang="ru-RU" sz="32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ООО АДС-1</a:t>
            </a:r>
          </a:p>
          <a:p>
            <a:pPr algn="ctr"/>
            <a:r>
              <a:rPr lang="ru-RU" sz="32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(инженерные сети электроснабжения)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190465"/>
              </p:ext>
            </p:extLst>
          </p:nvPr>
        </p:nvGraphicFramePr>
        <p:xfrm>
          <a:off x="1445940" y="3026333"/>
          <a:ext cx="9628460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5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/>
                        <a:t>Ремонт ВРУ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baseline="0" dirty="0"/>
                        <a:t>2 МКД</a:t>
                      </a:r>
                      <a:endParaRPr lang="ru-RU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4000" b="1" dirty="0"/>
                        <a:t>Ремонт межэтажных</a:t>
                      </a:r>
                      <a:r>
                        <a:rPr lang="ru-RU" sz="4000" b="1" baseline="0" dirty="0"/>
                        <a:t> щитов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7 МКД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4000" b="1" dirty="0"/>
                        <a:t>Ремонт освещения МОП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b="1" dirty="0"/>
                        <a:t>13</a:t>
                      </a:r>
                      <a:r>
                        <a:rPr lang="ru-RU" sz="4000" b="1" baseline="0" dirty="0"/>
                        <a:t> МКД</a:t>
                      </a:r>
                      <a:endParaRPr lang="ru-RU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2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5086" y="6165814"/>
            <a:ext cx="337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Ленина д. 6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Заливка бордюр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6948" y="6165815"/>
            <a:ext cx="470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Советская д.27Б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крыльца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7"/>
          <a:stretch/>
        </p:blipFill>
        <p:spPr>
          <a:xfrm>
            <a:off x="1097940" y="459410"/>
            <a:ext cx="4522177" cy="5425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7"/>
          <a:stretch/>
        </p:blipFill>
        <p:spPr>
          <a:xfrm>
            <a:off x="6718057" y="459410"/>
            <a:ext cx="4448054" cy="5425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546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78200" y="6198900"/>
            <a:ext cx="439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Советская д.29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подъездов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830" y="140676"/>
            <a:ext cx="4438161" cy="59175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140676"/>
            <a:ext cx="4384431" cy="584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3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81438" y="5637949"/>
            <a:ext cx="6029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Менделеева д.26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отмостки, ремонт двери, 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крыльца (2 шт.)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02" y="228307"/>
            <a:ext cx="3814396" cy="5085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786" y="228307"/>
            <a:ext cx="3814396" cy="5085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8"/>
          <a:stretch/>
        </p:blipFill>
        <p:spPr>
          <a:xfrm>
            <a:off x="58705" y="228307"/>
            <a:ext cx="3888509" cy="5058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171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76869" y="6211669"/>
            <a:ext cx="478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Ленина д.24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отмостки и козырьков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1"/>
          <a:stretch/>
        </p:blipFill>
        <p:spPr>
          <a:xfrm>
            <a:off x="6395918" y="140678"/>
            <a:ext cx="4740519" cy="5931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04"/>
          <a:stretch/>
        </p:blipFill>
        <p:spPr>
          <a:xfrm>
            <a:off x="605201" y="140678"/>
            <a:ext cx="5143500" cy="5931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80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54923" y="6113584"/>
            <a:ext cx="5744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Ленина д.83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подъездов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985" y="158260"/>
            <a:ext cx="4466492" cy="5955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158260"/>
            <a:ext cx="4466492" cy="5955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870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20229" y="5947899"/>
            <a:ext cx="444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Ленина д.87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козырька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73"/>
          <a:stretch/>
        </p:blipFill>
        <p:spPr>
          <a:xfrm>
            <a:off x="6170979" y="129538"/>
            <a:ext cx="5143500" cy="5673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51"/>
          <a:stretch/>
        </p:blipFill>
        <p:spPr>
          <a:xfrm>
            <a:off x="689586" y="129538"/>
            <a:ext cx="4791808" cy="5638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862990" y="5935104"/>
            <a:ext cx="444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Советская д.30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отмостки, крыльца</a:t>
            </a:r>
          </a:p>
        </p:txBody>
      </p:sp>
    </p:spTree>
    <p:extLst>
      <p:ext uri="{BB962C8B-B14F-4D97-AF65-F5344CB8AC3E}">
        <p14:creationId xmlns:p14="http://schemas.microsoft.com/office/powerpoint/2010/main" val="16224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36999" y="5864632"/>
            <a:ext cx="431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Фрунзе д.5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подъездов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69" y="175845"/>
            <a:ext cx="3815861" cy="5087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448" y="175845"/>
            <a:ext cx="3815861" cy="5087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90" y="175845"/>
            <a:ext cx="3815861" cy="5087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35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178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01022" y="6094046"/>
            <a:ext cx="543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Советская д.9</a:t>
            </a:r>
          </a:p>
          <a:p>
            <a:pPr algn="ctr"/>
            <a:r>
              <a:rPr lang="ru-RU" dirty="0">
                <a:latin typeface="Arial Black" panose="020B0A04020102020204" pitchFamily="34" charset="0"/>
              </a:rPr>
              <a:t>Ремонт отмостки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10" b="8547"/>
          <a:stretch/>
        </p:blipFill>
        <p:spPr>
          <a:xfrm>
            <a:off x="6295292" y="351691"/>
            <a:ext cx="3704081" cy="5647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5" b="2649"/>
          <a:stretch/>
        </p:blipFill>
        <p:spPr>
          <a:xfrm>
            <a:off x="1738075" y="351692"/>
            <a:ext cx="3889001" cy="5672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956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59163" y="6119445"/>
            <a:ext cx="351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ул. Советская д.50</a:t>
            </a:r>
          </a:p>
          <a:p>
            <a:pPr algn="ctr"/>
            <a:r>
              <a:rPr lang="ru-RU">
                <a:latin typeface="Arial Black" panose="020B0A04020102020204" pitchFamily="34" charset="0"/>
              </a:rPr>
              <a:t>Ремонт крыльца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68"/>
          <a:stretch/>
        </p:blipFill>
        <p:spPr>
          <a:xfrm>
            <a:off x="8019172" y="93784"/>
            <a:ext cx="3352388" cy="5716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9" b="13162"/>
          <a:stretch/>
        </p:blipFill>
        <p:spPr>
          <a:xfrm>
            <a:off x="240504" y="93784"/>
            <a:ext cx="3675004" cy="5807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97"/>
          <a:stretch/>
        </p:blipFill>
        <p:spPr>
          <a:xfrm>
            <a:off x="4268024" y="93784"/>
            <a:ext cx="3398632" cy="5807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752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5091" y="6150113"/>
            <a:ext cx="3880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Ремонт крыльца</a:t>
            </a:r>
          </a:p>
          <a:p>
            <a:pPr algn="ctr"/>
            <a:r>
              <a:rPr lang="ru-RU" sz="2000" dirty="0">
                <a:latin typeface="Arial Black" panose="020B0A04020102020204" pitchFamily="34" charset="0"/>
              </a:rPr>
              <a:t>ул. Ленина д.79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23" y="117910"/>
            <a:ext cx="4435720" cy="59142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6" y="117910"/>
            <a:ext cx="4435720" cy="591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5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00" y="741567"/>
            <a:ext cx="3387625" cy="4516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34" y="741567"/>
            <a:ext cx="8022791" cy="4516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744569" y="5999965"/>
            <a:ext cx="470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ул. Московская д.4</a:t>
            </a:r>
          </a:p>
        </p:txBody>
      </p:sp>
    </p:spTree>
    <p:extLst>
      <p:ext uri="{BB962C8B-B14F-4D97-AF65-F5344CB8AC3E}">
        <p14:creationId xmlns:p14="http://schemas.microsoft.com/office/powerpoint/2010/main" val="201117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38" y="392724"/>
            <a:ext cx="3990552" cy="5328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73" y="392724"/>
            <a:ext cx="7256645" cy="4085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68639" y="4870939"/>
            <a:ext cx="470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ул. Московская д.4</a:t>
            </a:r>
          </a:p>
        </p:txBody>
      </p:sp>
    </p:spTree>
    <p:extLst>
      <p:ext uri="{BB962C8B-B14F-4D97-AF65-F5344CB8AC3E}">
        <p14:creationId xmlns:p14="http://schemas.microsoft.com/office/powerpoint/2010/main" val="130892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189" y="152400"/>
            <a:ext cx="4520943" cy="6029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3" y="152400"/>
            <a:ext cx="4482612" cy="5976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05164" y="6129216"/>
            <a:ext cx="470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ул. Пушкина д.46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48582" y="6129216"/>
            <a:ext cx="4702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 Black" panose="020B0A04020102020204" pitchFamily="34" charset="0"/>
              </a:rPr>
              <a:t>ул. Ленина д.16Б</a:t>
            </a:r>
          </a:p>
        </p:txBody>
      </p:sp>
    </p:spTree>
    <p:extLst>
      <p:ext uri="{BB962C8B-B14F-4D97-AF65-F5344CB8AC3E}">
        <p14:creationId xmlns:p14="http://schemas.microsoft.com/office/powerpoint/2010/main" val="166439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8475" y="294930"/>
            <a:ext cx="75849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Arial Black" pitchFamily="34" charset="0"/>
              </a:rPr>
              <a:t>Замена ОДПУ (электроэнергия)</a:t>
            </a:r>
            <a:br>
              <a:rPr lang="ru-RU" sz="3200" dirty="0">
                <a:latin typeface="Arial Black" pitchFamily="34" charset="0"/>
              </a:rPr>
            </a:br>
            <a:r>
              <a:rPr lang="ru-RU" sz="3200" dirty="0">
                <a:latin typeface="Arial Black" pitchFamily="34" charset="0"/>
              </a:rPr>
              <a:t>ООО «ИЭСБК»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6073" y="2783328"/>
            <a:ext cx="61897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Амбулаторная д. 1а, 4, 6, 12, 14, 18, 22, 24, 26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Бабушкина д.11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Ленинградская д.2А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35"/>
          <a:stretch/>
        </p:blipFill>
        <p:spPr>
          <a:xfrm rot="5400000">
            <a:off x="6752542" y="1618801"/>
            <a:ext cx="6231168" cy="4029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997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3983" y="341822"/>
            <a:ext cx="7584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Arial Black" pitchFamily="34" charset="0"/>
              </a:rPr>
              <a:t>Капитальный ремонт 2026г.</a:t>
            </a:r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948" y="123476"/>
            <a:ext cx="3650639" cy="108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556221"/>
              </p:ext>
            </p:extLst>
          </p:nvPr>
        </p:nvGraphicFramePr>
        <p:xfrm>
          <a:off x="975420" y="1728516"/>
          <a:ext cx="10543480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4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>
                          <a:latin typeface="Times New Roman" pitchFamily="18" charset="0"/>
                          <a:cs typeface="Times New Roman" pitchFamily="18" charset="0"/>
                        </a:rPr>
                        <a:t>Ремонт кровли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Школьная д.3,</a:t>
                      </a:r>
                      <a:r>
                        <a:rPr lang="ru-RU" sz="3000" baseline="0" dirty="0">
                          <a:latin typeface="Times New Roman" pitchFamily="18" charset="0"/>
                          <a:cs typeface="Times New Roman" pitchFamily="18" charset="0"/>
                        </a:rPr>
                        <a:t> 12.</a:t>
                      </a:r>
                      <a:endParaRPr lang="ru-RU" sz="3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Советская д.35, 41, 44.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Героя И. Тонконог д.25.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Слюд. Красногвардейцев д.54.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>
                          <a:latin typeface="Times New Roman" pitchFamily="18" charset="0"/>
                          <a:cs typeface="Times New Roman" pitchFamily="18" charset="0"/>
                        </a:rPr>
                        <a:t>Ремонт фасада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Ленина д.6, 8.</a:t>
                      </a:r>
                    </a:p>
                    <a:p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пер. Рудничный д.1, 2.</a:t>
                      </a:r>
                    </a:p>
                    <a:p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Слюд. Красногвардейцев д.49,</a:t>
                      </a:r>
                      <a:r>
                        <a:rPr lang="ru-RU" sz="3000" baseline="0" dirty="0">
                          <a:latin typeface="Times New Roman" pitchFamily="18" charset="0"/>
                          <a:cs typeface="Times New Roman" pitchFamily="18" charset="0"/>
                        </a:rPr>
                        <a:t> 51, 53</a:t>
                      </a:r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Советская д.37.</a:t>
                      </a:r>
                    </a:p>
                    <a:p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Фрунзе д.9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77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233723"/>
            <a:ext cx="6789453" cy="3822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723" y="2848707"/>
            <a:ext cx="6829785" cy="3845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559572" y="621324"/>
            <a:ext cx="37748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Arial Black" panose="020B0A04020102020204" pitchFamily="34" charset="0"/>
              </a:rPr>
              <a:t>Демонтаж отмостки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954" y="4856928"/>
            <a:ext cx="3774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 Black" panose="020B0A04020102020204" pitchFamily="34" charset="0"/>
              </a:rPr>
              <a:t>ул. Слюдянских Красногвардейцев д.51, 53</a:t>
            </a:r>
          </a:p>
        </p:txBody>
      </p:sp>
    </p:spTree>
    <p:extLst>
      <p:ext uri="{BB962C8B-B14F-4D97-AF65-F5344CB8AC3E}">
        <p14:creationId xmlns:p14="http://schemas.microsoft.com/office/powerpoint/2010/main" val="318807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68081" y="1360827"/>
            <a:ext cx="5455838" cy="30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9855" y="1360826"/>
            <a:ext cx="5455837" cy="30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35"/>
          <a:stretch/>
        </p:blipFill>
        <p:spPr>
          <a:xfrm rot="5400000">
            <a:off x="7424073" y="1058518"/>
            <a:ext cx="5404341" cy="3676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29308" y="5715546"/>
            <a:ext cx="10733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Заливка отмостки</a:t>
            </a:r>
          </a:p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ул. Слюдянских Красногвардейцев 49, 51, 53</a:t>
            </a:r>
          </a:p>
        </p:txBody>
      </p:sp>
    </p:spTree>
    <p:extLst>
      <p:ext uri="{BB962C8B-B14F-4D97-AF65-F5344CB8AC3E}">
        <p14:creationId xmlns:p14="http://schemas.microsoft.com/office/powerpoint/2010/main" val="139398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14" y="152400"/>
            <a:ext cx="4177811" cy="5570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34" y="152400"/>
            <a:ext cx="4177811" cy="5570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29308" y="5715546"/>
            <a:ext cx="10733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Заливка отмостки (2025 год)</a:t>
            </a:r>
          </a:p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ул. Слюдянских Красногвардейцев 55</a:t>
            </a:r>
          </a:p>
        </p:txBody>
      </p:sp>
    </p:spTree>
    <p:extLst>
      <p:ext uri="{BB962C8B-B14F-4D97-AF65-F5344CB8AC3E}">
        <p14:creationId xmlns:p14="http://schemas.microsoft.com/office/powerpoint/2010/main" val="30685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63"/>
          <a:stretch/>
        </p:blipFill>
        <p:spPr>
          <a:xfrm rot="5400000">
            <a:off x="5993087" y="867747"/>
            <a:ext cx="5448875" cy="4252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6" r="12649"/>
          <a:stretch/>
        </p:blipFill>
        <p:spPr>
          <a:xfrm rot="5400000">
            <a:off x="716147" y="907305"/>
            <a:ext cx="5448877" cy="4173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29308" y="5715546"/>
            <a:ext cx="10733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Ремонт крыши</a:t>
            </a:r>
          </a:p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ул. Советская д.35</a:t>
            </a:r>
          </a:p>
        </p:txBody>
      </p:sp>
    </p:spTree>
    <p:extLst>
      <p:ext uri="{BB962C8B-B14F-4D97-AF65-F5344CB8AC3E}">
        <p14:creationId xmlns:p14="http://schemas.microsoft.com/office/powerpoint/2010/main" val="421913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22"/>
          <a:stretch/>
        </p:blipFill>
        <p:spPr>
          <a:xfrm rot="5400000">
            <a:off x="6142400" y="864026"/>
            <a:ext cx="5640781" cy="438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80"/>
          <a:stretch/>
        </p:blipFill>
        <p:spPr>
          <a:xfrm rot="5400000">
            <a:off x="884149" y="874312"/>
            <a:ext cx="5640781" cy="4361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29308" y="5809330"/>
            <a:ext cx="107333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Ремонт фасада</a:t>
            </a:r>
          </a:p>
          <a:p>
            <a:pPr algn="ctr"/>
            <a:r>
              <a:rPr lang="ru-RU" sz="3200" b="1" dirty="0">
                <a:latin typeface="Arial Black" panose="020B0A04020102020204" pitchFamily="34" charset="0"/>
              </a:rPr>
              <a:t>ул. Советская д.37</a:t>
            </a:r>
          </a:p>
        </p:txBody>
      </p:sp>
    </p:spTree>
    <p:extLst>
      <p:ext uri="{BB962C8B-B14F-4D97-AF65-F5344CB8AC3E}">
        <p14:creationId xmlns:p14="http://schemas.microsoft.com/office/powerpoint/2010/main" val="402348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3983" y="341822"/>
            <a:ext cx="7584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Arial Black" pitchFamily="34" charset="0"/>
              </a:rPr>
              <a:t>Капитальный ремонт 2026г.</a:t>
            </a:r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948" y="123476"/>
            <a:ext cx="3650639" cy="108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194233"/>
              </p:ext>
            </p:extLst>
          </p:nvPr>
        </p:nvGraphicFramePr>
        <p:xfrm>
          <a:off x="1041399" y="1056333"/>
          <a:ext cx="10942187" cy="557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3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8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Тех. Обследование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40 лет Октября</a:t>
                      </a:r>
                      <a:r>
                        <a:rPr lang="ru-RU" sz="3000" baseline="0" dirty="0">
                          <a:latin typeface="Times New Roman" pitchFamily="18" charset="0"/>
                          <a:cs typeface="Times New Roman" pitchFamily="18" charset="0"/>
                        </a:rPr>
                        <a:t> д.34, 38, 53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Бабушкина д.8, 14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Железнодорожная д.9, 14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Заречная д.9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Куприна д.46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Ленина д.95, 97, 99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Некрасова д.14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пер. Пионерский д.1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Пушкина д.1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Слюдянских Красногвардейцев д.1</a:t>
                      </a: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Советская д.29,</a:t>
                      </a:r>
                      <a:r>
                        <a:rPr lang="ru-RU" sz="3000" baseline="0" dirty="0">
                          <a:latin typeface="Times New Roman" pitchFamily="18" charset="0"/>
                          <a:cs typeface="Times New Roman" pitchFamily="18" charset="0"/>
                        </a:rPr>
                        <a:t> 39, 42</a:t>
                      </a:r>
                      <a:endParaRPr lang="ru-RU" sz="30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3000" dirty="0">
                          <a:latin typeface="Times New Roman" pitchFamily="18" charset="0"/>
                          <a:cs typeface="Times New Roman" pitchFamily="18" charset="0"/>
                        </a:rPr>
                        <a:t>ул. Фрунзе д.8А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78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582</Words>
  <Application>Microsoft Office PowerPoint</Application>
  <PresentationFormat>Широкоэкранный</PresentationFormat>
  <Paragraphs>114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Ольга Сергеевна Заколодкина</cp:lastModifiedBy>
  <cp:revision>37</cp:revision>
  <cp:lastPrinted>2026-09-14T02:45:33Z</cp:lastPrinted>
  <dcterms:created xsi:type="dcterms:W3CDTF">2025-09-24T05:49:36Z</dcterms:created>
  <dcterms:modified xsi:type="dcterms:W3CDTF">2026-09-14T02:46:00Z</dcterms:modified>
</cp:coreProperties>
</file>