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0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7" r:id="rId3"/>
    <p:sldId id="348" r:id="rId4"/>
    <p:sldId id="350" r:id="rId5"/>
    <p:sldId id="349" r:id="rId6"/>
    <p:sldId id="358" r:id="rId7"/>
    <p:sldId id="351" r:id="rId8"/>
    <p:sldId id="352" r:id="rId9"/>
    <p:sldId id="355" r:id="rId10"/>
    <p:sldId id="384" r:id="rId11"/>
    <p:sldId id="353" r:id="rId12"/>
    <p:sldId id="372" r:id="rId13"/>
    <p:sldId id="366" r:id="rId14"/>
    <p:sldId id="369" r:id="rId15"/>
    <p:sldId id="329" r:id="rId16"/>
    <p:sldId id="271" r:id="rId17"/>
    <p:sldId id="360" r:id="rId18"/>
    <p:sldId id="265" r:id="rId19"/>
    <p:sldId id="326" r:id="rId20"/>
    <p:sldId id="268" r:id="rId21"/>
    <p:sldId id="373" r:id="rId22"/>
    <p:sldId id="342" r:id="rId23"/>
    <p:sldId id="375" r:id="rId24"/>
    <p:sldId id="374" r:id="rId25"/>
    <p:sldId id="344" r:id="rId26"/>
    <p:sldId id="292" r:id="rId27"/>
    <p:sldId id="346" r:id="rId28"/>
    <p:sldId id="377" r:id="rId29"/>
    <p:sldId id="345" r:id="rId30"/>
    <p:sldId id="347" r:id="rId31"/>
    <p:sldId id="378" r:id="rId32"/>
    <p:sldId id="379" r:id="rId33"/>
    <p:sldId id="371" r:id="rId34"/>
    <p:sldId id="380" r:id="rId35"/>
    <p:sldId id="370" r:id="rId36"/>
    <p:sldId id="382" r:id="rId37"/>
    <p:sldId id="381" r:id="rId38"/>
    <p:sldId id="385" r:id="rId39"/>
    <p:sldId id="320" r:id="rId40"/>
    <p:sldId id="319" r:id="rId41"/>
    <p:sldId id="383" r:id="rId4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F72DC"/>
    <a:srgbClr val="C2EAF8"/>
    <a:srgbClr val="F17DF1"/>
    <a:srgbClr val="E87F38"/>
    <a:srgbClr val="E2AC00"/>
    <a:srgbClr val="39E756"/>
    <a:srgbClr val="66FFFF"/>
    <a:srgbClr val="25BCDF"/>
    <a:srgbClr val="491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0" d="100"/>
          <a:sy n="110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72284108452891704"/>
          <c:h val="0.924647297469574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-1.46539250595967E-3"/>
                  <c:y val="-6.9619457487180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1-40E3-992D-AEEE01AEC905}"/>
                </c:ext>
              </c:extLst>
            </c:dLbl>
            <c:dLbl>
              <c:idx val="2"/>
              <c:layout>
                <c:manualLayout>
                  <c:x val="-1.4653925059597E-3"/>
                  <c:y val="-1.39238914974359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1-40E3-992D-AEEE01AEC905}"/>
                </c:ext>
              </c:extLst>
            </c:dLbl>
            <c:dLbl>
              <c:idx val="3"/>
              <c:layout>
                <c:manualLayout>
                  <c:x val="-1.0746087570650099E-16"/>
                  <c:y val="-1.62445400803419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91-40E3-992D-AEEE01AEC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</c:v>
                </c:pt>
                <c:pt idx="1">
                  <c:v>Доходы на 2021 год</c:v>
                </c:pt>
                <c:pt idx="2">
                  <c:v>Доходы на 2022 год</c:v>
                </c:pt>
                <c:pt idx="3">
                  <c:v>Доходы на 2023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4"/>
                <c:pt idx="0">
                  <c:v>160384</c:v>
                </c:pt>
                <c:pt idx="1">
                  <c:v>78133</c:v>
                </c:pt>
                <c:pt idx="2" formatCode="General">
                  <c:v>75027</c:v>
                </c:pt>
                <c:pt idx="3" formatCode="General">
                  <c:v>22182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91-40E3-992D-AEEE01AEC9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3961775178789396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91-40E3-992D-AEEE01AEC905}"/>
                </c:ext>
              </c:extLst>
            </c:dLbl>
            <c:dLbl>
              <c:idx val="1"/>
              <c:layout>
                <c:manualLayout>
                  <c:x val="1.4653925059596199E-3"/>
                  <c:y val="-9.28259433162405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91-40E3-992D-AEEE01AEC905}"/>
                </c:ext>
              </c:extLst>
            </c:dLbl>
            <c:dLbl>
              <c:idx val="2"/>
              <c:layout>
                <c:manualLayout>
                  <c:x val="0"/>
                  <c:y val="-6.9619457487180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91-40E3-992D-AEEE01AEC905}"/>
                </c:ext>
              </c:extLst>
            </c:dLbl>
            <c:dLbl>
              <c:idx val="3"/>
              <c:layout>
                <c:manualLayout>
                  <c:x val="2.9307850119192902E-3"/>
                  <c:y val="-7.02230650016043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91-40E3-992D-AEEE01AEC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</c:v>
                </c:pt>
                <c:pt idx="1">
                  <c:v>Доходы на 2021 год</c:v>
                </c:pt>
                <c:pt idx="2">
                  <c:v>Доходы на 2022 год</c:v>
                </c:pt>
                <c:pt idx="3">
                  <c:v>Доходы на 2023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4"/>
                <c:pt idx="0">
                  <c:v>6350</c:v>
                </c:pt>
                <c:pt idx="1">
                  <c:v>9209</c:v>
                </c:pt>
                <c:pt idx="2" formatCode="General">
                  <c:v>11594</c:v>
                </c:pt>
                <c:pt idx="3" formatCode="General">
                  <c:v>5325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91-40E3-992D-AEEE01AEC9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</c:v>
                </c:pt>
                <c:pt idx="1">
                  <c:v>Доходы на 2021 год</c:v>
                </c:pt>
                <c:pt idx="2">
                  <c:v>Доходы на 2022 год</c:v>
                </c:pt>
                <c:pt idx="3">
                  <c:v>Доходы на 2023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4"/>
                <c:pt idx="0">
                  <c:v>60131</c:v>
                </c:pt>
                <c:pt idx="1">
                  <c:v>64803</c:v>
                </c:pt>
                <c:pt idx="2" formatCode="General">
                  <c:v>66346</c:v>
                </c:pt>
                <c:pt idx="3" formatCode="General">
                  <c:v>67664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91-40E3-992D-AEEE01AEC9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339024"/>
        <c:axId val="174335888"/>
      </c:barChart>
      <c:catAx>
        <c:axId val="17433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335888"/>
        <c:crosses val="autoZero"/>
        <c:auto val="1"/>
        <c:lblAlgn val="ctr"/>
        <c:lblOffset val="100"/>
        <c:noMultiLvlLbl val="0"/>
      </c:catAx>
      <c:valAx>
        <c:axId val="17433588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7433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75844562239996"/>
          <c:y val="0.13026851088181601"/>
          <c:w val="0.299354765756431"/>
          <c:h val="0.2167464407370250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65556301400696E-2"/>
          <c:y val="2.7814190851938501E-2"/>
          <c:w val="0.64460776533699804"/>
          <c:h val="0.909460528139121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chemeClr val="tx1">
                <a:lumMod val="95000"/>
              </a:schemeClr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DF-439F-804E-43FDFEF9CD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DF-439F-804E-43FDFEF9CD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DF-439F-804E-43FDFEF9C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F-439F-804E-43FDFEF9CD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29697</c:v>
                </c:pt>
                <c:pt idx="1">
                  <c:v>26101</c:v>
                </c:pt>
                <c:pt idx="2">
                  <c:v>18980</c:v>
                </c:pt>
                <c:pt idx="3">
                  <c:v>18220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F-439F-804E-43FDFEF9CD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5.9283795731379704E-3"/>
                  <c:y val="-2.389719564422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DF-439F-804E-43FDFEF9CDD7}"/>
                </c:ext>
              </c:extLst>
            </c:dLbl>
            <c:dLbl>
              <c:idx val="1"/>
              <c:layout>
                <c:manualLayout>
                  <c:x val="5.9284962735232996E-3"/>
                  <c:y val="-1.0621080379043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195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52851177133399E-2"/>
                      <c:h val="4.45152695344415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7DF-439F-804E-43FDFEF9CDD7}"/>
                </c:ext>
              </c:extLst>
            </c:dLbl>
            <c:dLbl>
              <c:idx val="2"/>
              <c:layout>
                <c:manualLayout>
                  <c:x val="8.1515802632573398E-3"/>
                  <c:y val="-2.12417426094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195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649807351003898E-2"/>
                      <c:h val="3.9204781613501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7DF-439F-804E-43FDFEF9CDD7}"/>
                </c:ext>
              </c:extLst>
            </c:dLbl>
            <c:dLbl>
              <c:idx val="3"/>
              <c:layout>
                <c:manualLayout>
                  <c:x val="4.4462846798533897E-3"/>
                  <c:y val="5.310487920939800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5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DF-439F-804E-43FDFEF9C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129780</c:v>
                </c:pt>
                <c:pt idx="1">
                  <c:v>51944</c:v>
                </c:pt>
                <c:pt idx="2">
                  <c:v>55959</c:v>
                </c:pt>
                <c:pt idx="3">
                  <c:v>3874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DF-439F-804E-43FDFEF9CD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1.03746642529915E-2"/>
                  <c:y val="-2.389719564422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DF-439F-804E-43FDFEF9CDD7}"/>
                </c:ext>
              </c:extLst>
            </c:dLbl>
            <c:dLbl>
              <c:idx val="1"/>
              <c:layout>
                <c:manualLayout>
                  <c:x val="1.4820948932845E-2"/>
                  <c:y val="-2.65524396046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DF-439F-804E-43FDFEF9CDD7}"/>
                </c:ext>
              </c:extLst>
            </c:dLbl>
            <c:dLbl>
              <c:idx val="2"/>
              <c:layout>
                <c:manualLayout>
                  <c:x val="7.4104744664225501E-3"/>
                  <c:y val="-2.3897195644229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DF-439F-804E-43FDFEF9CDD7}"/>
                </c:ext>
              </c:extLst>
            </c:dLbl>
            <c:dLbl>
              <c:idx val="3"/>
              <c:layout>
                <c:manualLayout>
                  <c:x val="1.6303043826129501E-2"/>
                  <c:y val="-2.65524396046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DF-439F-804E-43FDFEF9CD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105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DF-439F-804E-43FDFEF9CD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2028784"/>
        <c:axId val="222028392"/>
      </c:barChart>
      <c:catAx>
        <c:axId val="2220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5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28392"/>
        <c:crosses val="autoZero"/>
        <c:auto val="1"/>
        <c:lblAlgn val="ctr"/>
        <c:lblOffset val="100"/>
        <c:noMultiLvlLbl val="0"/>
      </c:catAx>
      <c:valAx>
        <c:axId val="22202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5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2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59292758320996"/>
          <c:y val="0.74533325193372801"/>
          <c:w val="0.15201777300187899"/>
          <c:h val="0.22675699792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E-2"/>
          <c:y val="3.6478424591628297E-2"/>
          <c:w val="0.70909861961699205"/>
          <c:h val="0.73446026845557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71868426615803E-2"/>
                  <c:y val="-4.06631617369253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8E-4D26-A412-88C0CEF0EB4C}"/>
                </c:ext>
              </c:extLst>
            </c:dLbl>
            <c:dLbl>
              <c:idx val="1"/>
              <c:layout>
                <c:manualLayout>
                  <c:x val="0.100223931494755"/>
                  <c:y val="-4.82875045625988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8E-4D26-A412-88C0CEF0EB4C}"/>
                </c:ext>
              </c:extLst>
            </c:dLbl>
            <c:dLbl>
              <c:idx val="2"/>
              <c:layout>
                <c:manualLayout>
                  <c:x val="9.5668298244993094E-2"/>
                  <c:y val="-4.06631617369253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8E-4D26-A412-88C0CEF0EB4C}"/>
                </c:ext>
              </c:extLst>
            </c:dLbl>
            <c:dLbl>
              <c:idx val="3"/>
              <c:layout>
                <c:manualLayout>
                  <c:x val="9.5668298244992997E-2"/>
                  <c:y val="-3.3038818911251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8E-4D26-A412-88C0CEF0EB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 cmpd="sng" algn="ctr">
                      <a:solidFill>
                        <a:schemeClr val="bg1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Лист1!$B$3:$B$6</c:f>
              <c:numCache>
                <c:formatCode>0.0%</c:formatCode>
                <c:ptCount val="4"/>
                <c:pt idx="0">
                  <c:v>1.9599999999999999E-2</c:v>
                </c:pt>
                <c:pt idx="1">
                  <c:v>2.76E-2</c:v>
                </c:pt>
                <c:pt idx="2">
                  <c:v>3.8600000000000002E-2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8E-4D26-A412-88C0CEF0EB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Лист1!$A$3:$A$6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Лист1!$C$3:$C$6</c:f>
              <c:numCache>
                <c:formatCode>0.0%</c:formatCode>
                <c:ptCount val="4"/>
                <c:pt idx="0">
                  <c:v>0.98040000000000005</c:v>
                </c:pt>
                <c:pt idx="1">
                  <c:v>0.97240000000000004</c:v>
                </c:pt>
                <c:pt idx="2">
                  <c:v>0.96140000000000003</c:v>
                </c:pt>
                <c:pt idx="3">
                  <c:v>0.94799999999999995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8E-4D26-A412-88C0CEF0EB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2380592"/>
        <c:axId val="131567672"/>
      </c:barChart>
      <c:catAx>
        <c:axId val="22238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567672"/>
        <c:crosses val="autoZero"/>
        <c:auto val="1"/>
        <c:lblAlgn val="ctr"/>
        <c:lblOffset val="100"/>
        <c:noMultiLvlLbl val="0"/>
      </c:catAx>
      <c:valAx>
        <c:axId val="131567672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222380592"/>
        <c:crosses val="autoZero"/>
        <c:crossBetween val="between"/>
      </c:valAx>
    </c:plotArea>
    <c:legend>
      <c:legendPos val="r"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c:rich>
      </c:tx>
      <c:layout>
        <c:manualLayout>
          <c:xMode val="edge"/>
          <c:yMode val="edge"/>
          <c:x val="0.38947188645000003"/>
          <c:y val="9.39839644887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216986223758407E-2"/>
          <c:y val="0.225931208628635"/>
          <c:w val="0.80356602755248296"/>
          <c:h val="0.670705092090450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2A-4914-81F5-C5528AA852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2A-4914-81F5-C5528AA85264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2A-4914-81F5-C5528AA8526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2A-4914-81F5-C5528AA852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C2A-4914-81F5-C5528AA852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C2A-4914-81F5-C5528AA852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C2A-4914-81F5-C5528AA8526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C2A-4914-81F5-C5528AA85264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C2A-4914-81F5-C5528AA85264}"/>
              </c:ext>
            </c:extLst>
          </c:dPt>
          <c:dLbls>
            <c:dLbl>
              <c:idx val="0"/>
              <c:layout>
                <c:manualLayout>
                  <c:x val="-0.1215611488664"/>
                  <c:y val="0.15591106369191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A-4914-81F5-C5528AA85264}"/>
                </c:ext>
              </c:extLst>
            </c:dLbl>
            <c:dLbl>
              <c:idx val="1"/>
              <c:layout>
                <c:manualLayout>
                  <c:x val="0.22825255752628501"/>
                  <c:y val="-1.11461571305063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A-4914-81F5-C5528AA85264}"/>
                </c:ext>
              </c:extLst>
            </c:dLbl>
            <c:dLbl>
              <c:idx val="2"/>
              <c:layout>
                <c:manualLayout>
                  <c:x val="0.12545422888917501"/>
                  <c:y val="2.23920575988818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2A-4914-81F5-C5528AA85264}"/>
                </c:ext>
              </c:extLst>
            </c:dLbl>
            <c:dLbl>
              <c:idx val="3"/>
              <c:layout>
                <c:manualLayout>
                  <c:x val="4.9329647260411398E-2"/>
                  <c:y val="5.9168391529280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2A-4914-81F5-C5528AA85264}"/>
                </c:ext>
              </c:extLst>
            </c:dLbl>
            <c:dLbl>
              <c:idx val="4"/>
              <c:layout>
                <c:manualLayout>
                  <c:x val="-5.5571563309274E-2"/>
                  <c:y val="8.65701387108076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2A-4914-81F5-C5528AA85264}"/>
                </c:ext>
              </c:extLst>
            </c:dLbl>
            <c:dLbl>
              <c:idx val="5"/>
              <c:layout>
                <c:manualLayout>
                  <c:x val="-0.165808085753608"/>
                  <c:y val="6.434667952819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2A-4914-81F5-C5528AA85264}"/>
                </c:ext>
              </c:extLst>
            </c:dLbl>
            <c:dLbl>
              <c:idx val="6"/>
              <c:layout>
                <c:manualLayout>
                  <c:x val="-0.16152306433233601"/>
                  <c:y val="5.80667102748830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2A-4914-81F5-C5528AA85264}"/>
                </c:ext>
              </c:extLst>
            </c:dLbl>
            <c:dLbl>
              <c:idx val="7"/>
              <c:layout>
                <c:manualLayout>
                  <c:x val="-9.8204074912196695E-2"/>
                  <c:y val="-4.2249669157783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195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25410560532"/>
                      <c:h val="7.66788171212335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C2A-4914-81F5-C5528AA85264}"/>
                </c:ext>
              </c:extLst>
            </c:dLbl>
            <c:dLbl>
              <c:idx val="8"/>
              <c:layout>
                <c:manualLayout>
                  <c:x val="-3.1489794055632202E-2"/>
                  <c:y val="-2.70957603611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2A-4914-81F5-C5528AA852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Фонд оплаты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Проведение ремонта и содержание имущества</c:v>
                </c:pt>
                <c:pt idx="4">
                  <c:v>размещение информационных материалов в СМИ</c:v>
                </c:pt>
                <c:pt idx="5">
                  <c:v>муниципальные пенсии</c:v>
                </c:pt>
                <c:pt idx="6">
                  <c:v>социальная поддержка почетных граждан</c:v>
                </c:pt>
                <c:pt idx="7">
                  <c:v>Приобретение материальных ценностей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29340.52</c:v>
                </c:pt>
                <c:pt idx="1">
                  <c:v>488.51</c:v>
                </c:pt>
                <c:pt idx="2">
                  <c:v>633.08000000000004</c:v>
                </c:pt>
                <c:pt idx="3">
                  <c:v>390.43</c:v>
                </c:pt>
                <c:pt idx="4">
                  <c:v>567.67999999999995</c:v>
                </c:pt>
                <c:pt idx="5">
                  <c:v>627.5</c:v>
                </c:pt>
                <c:pt idx="6">
                  <c:v>691.87</c:v>
                </c:pt>
                <c:pt idx="7">
                  <c:v>1771.55</c:v>
                </c:pt>
                <c:pt idx="8">
                  <c:v>1941.59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C2A-4914-81F5-C5528AA85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c:rich>
      </c:tx>
      <c:layout>
        <c:manualLayout>
          <c:xMode val="edge"/>
          <c:yMode val="edge"/>
          <c:x val="0.38160808917094902"/>
          <c:y val="8.5811445837597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C0-42AA-93F0-0310A8FB41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C0-42AA-93F0-0310A8FB416A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C0-42AA-93F0-0310A8FB416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C0-42AA-93F0-0310A8FB41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2C0-42AA-93F0-0310A8FB41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2C0-42AA-93F0-0310A8FB41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2C0-42AA-93F0-0310A8FB41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2C0-42AA-93F0-0310A8FB416A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2C0-42AA-93F0-0310A8FB416A}"/>
              </c:ext>
            </c:extLst>
          </c:dPt>
          <c:dLbls>
            <c:dLbl>
              <c:idx val="0"/>
              <c:layout>
                <c:manualLayout>
                  <c:x val="-1.33981424061337E-2"/>
                  <c:y val="0.165528251978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4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C0-42AA-93F0-0310A8FB416A}"/>
                </c:ext>
              </c:extLst>
            </c:dLbl>
            <c:dLbl>
              <c:idx val="1"/>
              <c:layout>
                <c:manualLayout>
                  <c:x val="5.6559867435529897E-2"/>
                  <c:y val="-7.67161404347588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C0-42AA-93F0-0310A8FB416A}"/>
                </c:ext>
              </c:extLst>
            </c:dLbl>
            <c:dLbl>
              <c:idx val="3"/>
              <c:layout>
                <c:manualLayout>
                  <c:x val="7.6896302127796495E-2"/>
                  <c:y val="3.72403013278412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C0-42AA-93F0-0310A8FB416A}"/>
                </c:ext>
              </c:extLst>
            </c:dLbl>
            <c:dLbl>
              <c:idx val="4"/>
              <c:layout>
                <c:manualLayout>
                  <c:x val="8.60544049900938E-2"/>
                  <c:y val="7.98455072222220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C0-42AA-93F0-0310A8FB416A}"/>
                </c:ext>
              </c:extLst>
            </c:dLbl>
            <c:dLbl>
              <c:idx val="5"/>
              <c:layout>
                <c:manualLayout>
                  <c:x val="-3.05130832917224E-2"/>
                  <c:y val="5.56548520146706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C0-42AA-93F0-0310A8FB416A}"/>
                </c:ext>
              </c:extLst>
            </c:dLbl>
            <c:dLbl>
              <c:idx val="6"/>
              <c:layout>
                <c:manualLayout>
                  <c:x val="-0.13704838683697601"/>
                  <c:y val="7.77515406323791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C0-42AA-93F0-0310A8FB416A}"/>
                </c:ext>
              </c:extLst>
            </c:dLbl>
            <c:dLbl>
              <c:idx val="7"/>
              <c:layout>
                <c:manualLayout>
                  <c:x val="-0.22529995127490601"/>
                  <c:y val="1.242222834982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C0-42AA-93F0-0310A8FB416A}"/>
                </c:ext>
              </c:extLst>
            </c:dLbl>
            <c:dLbl>
              <c:idx val="8"/>
              <c:layout>
                <c:manualLayout>
                  <c:x val="-0.124217025997455"/>
                  <c:y val="-4.18783665387484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C0-42AA-93F0-0310A8FB41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Фонд оплаты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Проведение ремонта и содержание имущества</c:v>
                </c:pt>
                <c:pt idx="4">
                  <c:v>размещение информационных материалов в СМИ</c:v>
                </c:pt>
                <c:pt idx="5">
                  <c:v>муниципальные пенсии</c:v>
                </c:pt>
                <c:pt idx="6">
                  <c:v>социальная поддержка почетных граждан</c:v>
                </c:pt>
                <c:pt idx="7">
                  <c:v>Приобретение материальных ценностей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29341.54</c:v>
                </c:pt>
                <c:pt idx="1">
                  <c:v>488.51</c:v>
                </c:pt>
                <c:pt idx="2">
                  <c:v>633.08000000000004</c:v>
                </c:pt>
                <c:pt idx="3">
                  <c:v>383.53</c:v>
                </c:pt>
                <c:pt idx="4">
                  <c:v>500</c:v>
                </c:pt>
                <c:pt idx="5">
                  <c:v>627.5</c:v>
                </c:pt>
                <c:pt idx="6">
                  <c:v>691.87</c:v>
                </c:pt>
                <c:pt idx="7">
                  <c:v>1821.18</c:v>
                </c:pt>
                <c:pt idx="8">
                  <c:v>1805.93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2C0-42AA-93F0-0310A8FB4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7.1162367031673696E-2"/>
          <c:w val="0.53896499198668402"/>
          <c:h val="0.691834592083532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A8-4E97-B388-949F7E3D76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A8-4E97-B388-949F7E3D760D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A8-4E97-B388-949F7E3D760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A8-4E97-B388-949F7E3D76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A8-4E97-B388-949F7E3D76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A8-4E97-B388-949F7E3D76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2A8-4E97-B388-949F7E3D76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2A8-4E97-B388-949F7E3D760D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0"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2A8-4E97-B388-949F7E3D760D}"/>
              </c:ext>
            </c:extLst>
          </c:dPt>
          <c:dLbls>
            <c:dLbl>
              <c:idx val="0"/>
              <c:layout>
                <c:manualLayout>
                  <c:x val="-6.1978182538524398E-2"/>
                  <c:y val="0.17517858079387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A8-4E97-B388-949F7E3D760D}"/>
                </c:ext>
              </c:extLst>
            </c:dLbl>
            <c:dLbl>
              <c:idx val="1"/>
              <c:layout>
                <c:manualLayout>
                  <c:x val="7.7067838080404794E-2"/>
                  <c:y val="-3.0448745277072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A8-4E97-B388-949F7E3D760D}"/>
                </c:ext>
              </c:extLst>
            </c:dLbl>
            <c:dLbl>
              <c:idx val="3"/>
              <c:layout>
                <c:manualLayout>
                  <c:x val="4.1769691491619902E-2"/>
                  <c:y val="8.10820028590945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A8-4E97-B388-949F7E3D760D}"/>
                </c:ext>
              </c:extLst>
            </c:dLbl>
            <c:dLbl>
              <c:idx val="4"/>
              <c:layout>
                <c:manualLayout>
                  <c:x val="1.36174199567775E-2"/>
                  <c:y val="0.1433459771420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A8-4E97-B388-949F7E3D760D}"/>
                </c:ext>
              </c:extLst>
            </c:dLbl>
            <c:dLbl>
              <c:idx val="5"/>
              <c:layout>
                <c:manualLayout>
                  <c:x val="-6.0171273629003499E-2"/>
                  <c:y val="0.116580656806662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A8-4E97-B388-949F7E3D760D}"/>
                </c:ext>
              </c:extLst>
            </c:dLbl>
            <c:dLbl>
              <c:idx val="6"/>
              <c:layout>
                <c:manualLayout>
                  <c:x val="-0.11314060780351"/>
                  <c:y val="7.32630904282754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A8-4E97-B388-949F7E3D760D}"/>
                </c:ext>
              </c:extLst>
            </c:dLbl>
            <c:dLbl>
              <c:idx val="7"/>
              <c:layout>
                <c:manualLayout>
                  <c:x val="-7.4503047489506202E-2"/>
                  <c:y val="3.37222572753917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A8-4E97-B388-949F7E3D760D}"/>
                </c:ext>
              </c:extLst>
            </c:dLbl>
            <c:dLbl>
              <c:idx val="8"/>
              <c:layout>
                <c:manualLayout>
                  <c:x val="-7.9113098559503107E-3"/>
                  <c:y val="-7.10285179073075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1195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913545735391293E-2"/>
                      <c:h val="6.8444843703798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2A8-4E97-B388-949F7E3D7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Фонд оплаты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Проведение ремонта и содержание имущества</c:v>
                </c:pt>
                <c:pt idx="4">
                  <c:v>размещение информационных материалов в СМИ</c:v>
                </c:pt>
                <c:pt idx="5">
                  <c:v>муниципальные пенсии</c:v>
                </c:pt>
                <c:pt idx="6">
                  <c:v>социальная поддержка почетных граждан</c:v>
                </c:pt>
                <c:pt idx="7">
                  <c:v>Приобретение материальных ценностей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29340.400000000001</c:v>
                </c:pt>
                <c:pt idx="1">
                  <c:v>488.51</c:v>
                </c:pt>
                <c:pt idx="2">
                  <c:v>633.08000000000004</c:v>
                </c:pt>
                <c:pt idx="3">
                  <c:v>383.53</c:v>
                </c:pt>
                <c:pt idx="4">
                  <c:v>567.67999999999995</c:v>
                </c:pt>
                <c:pt idx="5">
                  <c:v>627.5</c:v>
                </c:pt>
                <c:pt idx="6">
                  <c:v>691.87</c:v>
                </c:pt>
                <c:pt idx="7">
                  <c:v>1749.83</c:v>
                </c:pt>
                <c:pt idx="8">
                  <c:v>1835.64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2A8-4E97-B388-949F7E3D7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68248331655803"/>
          <c:y val="8.1807555203915597E-2"/>
          <c:w val="0.40615341057658"/>
          <c:h val="0.91163351594944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2021 году – 74 012</a:t>
            </a:r>
          </a:p>
        </c:rich>
      </c:tx>
      <c:layout>
        <c:manualLayout>
          <c:xMode val="edge"/>
          <c:yMode val="edge"/>
          <c:x val="6.6320177387697701E-2"/>
          <c:y val="0.104047112679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557719596812501E-2"/>
          <c:y val="0.23389927574184899"/>
          <c:w val="0.41991604842260299"/>
          <c:h val="0.542939673369626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3CC-48A8-BBD1-C980A75B079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3CC-48A8-BBD1-C980A75B079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F3CC-48A8-BBD1-C980A75B079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F3CC-48A8-BBD1-C980A75B079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F3CC-48A8-BBD1-C980A75B079F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F3CC-48A8-BBD1-C980A75B079F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41511</c:v>
                </c:pt>
                <c:pt idx="1">
                  <c:v>7181</c:v>
                </c:pt>
                <c:pt idx="2">
                  <c:v>16111</c:v>
                </c:pt>
                <c:pt idx="3">
                  <c:v>5445</c:v>
                </c:pt>
                <c:pt idx="4">
                  <c:v>3212</c:v>
                </c:pt>
                <c:pt idx="5">
                  <c:v>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CC-48A8-BBD1-C980A75B0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63269616133203"/>
          <c:y val="5.3522397738119801E-2"/>
          <c:w val="0.32736730383866802"/>
          <c:h val="0.7182140116397609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2022 году – 77 940</a:t>
            </a:r>
          </a:p>
        </c:rich>
      </c:tx>
      <c:layout>
        <c:manualLayout>
          <c:xMode val="edge"/>
          <c:yMode val="edge"/>
          <c:x val="6.6320177387697701E-2"/>
          <c:y val="0.104047112679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557719596812501E-2"/>
          <c:y val="0.23389927574184899"/>
          <c:w val="0.41991604842260299"/>
          <c:h val="0.542939673369626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1AD-4AE0-934C-CCD93437C907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1AD-4AE0-934C-CCD93437C907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F1AD-4AE0-934C-CCD93437C90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F1AD-4AE0-934C-CCD93437C90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F1AD-4AE0-934C-CCD93437C907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F1AD-4AE0-934C-CCD93437C907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42427</c:v>
                </c:pt>
                <c:pt idx="1">
                  <c:v>7527</c:v>
                </c:pt>
                <c:pt idx="2">
                  <c:v>16391</c:v>
                </c:pt>
                <c:pt idx="3">
                  <c:v>5326</c:v>
                </c:pt>
                <c:pt idx="4">
                  <c:v>6269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1AD-4AE0-934C-CCD93437C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2023 году – 72 989</a:t>
            </a:r>
          </a:p>
        </c:rich>
      </c:tx>
      <c:layout>
        <c:manualLayout>
          <c:xMode val="edge"/>
          <c:yMode val="edge"/>
          <c:x val="6.6320177387697701E-2"/>
          <c:y val="0.104047112679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557719596812501E-2"/>
          <c:y val="0.23389927574184899"/>
          <c:w val="0.41991604842260299"/>
          <c:h val="0.542939673369626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8BD0-4967-BB33-5BEF9C137C6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8BD0-4967-BB33-5BEF9C137C61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8BD0-4967-BB33-5BEF9C137C6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8BD0-4967-BB33-5BEF9C137C6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8BD0-4967-BB33-5BEF9C137C61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8BD0-4967-BB33-5BEF9C137C61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43546</c:v>
                </c:pt>
                <c:pt idx="1">
                  <c:v>7527</c:v>
                </c:pt>
                <c:pt idx="2">
                  <c:v>16591</c:v>
                </c:pt>
                <c:pt idx="3">
                  <c:v>5325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0-4967-BB33-5BEF9C137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335720273505E-2"/>
          <c:y val="0"/>
          <c:w val="0.62876083098204905"/>
          <c:h val="0.85449153797726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 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6-44AD-862E-67D79377BD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B0F0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 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9291</c:v>
                </c:pt>
                <c:pt idx="1">
                  <c:v>9291</c:v>
                </c:pt>
                <c:pt idx="2">
                  <c:v>9291</c:v>
                </c:pt>
                <c:pt idx="3">
                  <c:v>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6-44AD-862E-67D79377BD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 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3720</c:v>
                </c:pt>
                <c:pt idx="1">
                  <c:v>6820</c:v>
                </c:pt>
                <c:pt idx="2">
                  <c:v>7100</c:v>
                </c:pt>
                <c:pt idx="3">
                  <c:v>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16-44AD-862E-67D79377BD13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 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7112</c:v>
                </c:pt>
                <c:pt idx="1">
                  <c:v>7181</c:v>
                </c:pt>
                <c:pt idx="2">
                  <c:v>7527</c:v>
                </c:pt>
                <c:pt idx="3">
                  <c:v>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16-44AD-862E-67D79377BD13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 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4"/>
                <c:pt idx="0">
                  <c:v>40007</c:v>
                </c:pt>
                <c:pt idx="1">
                  <c:v>41511</c:v>
                </c:pt>
                <c:pt idx="2">
                  <c:v>42427</c:v>
                </c:pt>
                <c:pt idx="3">
                  <c:v>43546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16-44AD-862E-67D79377BD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570416"/>
        <c:axId val="131570808"/>
      </c:barChart>
      <c:catAx>
        <c:axId val="13157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1570808"/>
        <c:crosses val="autoZero"/>
        <c:auto val="1"/>
        <c:lblAlgn val="ctr"/>
        <c:lblOffset val="100"/>
        <c:noMultiLvlLbl val="0"/>
      </c:catAx>
      <c:valAx>
        <c:axId val="131570808"/>
        <c:scaling>
          <c:orientation val="minMax"/>
          <c:max val="8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70416"/>
        <c:crosses val="autoZero"/>
        <c:crossBetween val="between"/>
        <c:majorUnit val="10000"/>
        <c:minorUnit val="2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6082797503674995"/>
          <c:y val="0.49289634485057199"/>
          <c:w val="0.33741625127052"/>
          <c:h val="0.4830796578157979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65924156575203E-3"/>
          <c:y val="1.1470244515728899E-3"/>
          <c:w val="0.98148148148148195"/>
          <c:h val="0.90208846161579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43000" dir="5400000" rotWithShape="0">
                <a:srgbClr val="000000">
                  <a:alpha val="3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227696922564199E-2"/>
                  <c:y val="-2.23252268735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1E-4BA2-9A67-218E50448DCB}"/>
                </c:ext>
              </c:extLst>
            </c:dLbl>
            <c:dLbl>
              <c:idx val="1"/>
              <c:layout>
                <c:manualLayout>
                  <c:x val="1.1757952820057E-2"/>
                  <c:y val="-4.46504537470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E-4BA2-9A67-218E50448DCB}"/>
                </c:ext>
              </c:extLst>
            </c:dLbl>
            <c:dLbl>
              <c:idx val="2"/>
              <c:layout>
                <c:manualLayout>
                  <c:x val="8.81846461504277E-3"/>
                  <c:y val="-4.465045374705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E-4BA2-9A67-218E50448DCB}"/>
                </c:ext>
              </c:extLst>
            </c:dLbl>
            <c:dLbl>
              <c:idx val="3"/>
              <c:layout>
                <c:manualLayout>
                  <c:x val="1.4697441025071201E-2"/>
                  <c:y val="-2.23252268735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1E-4BA2-9A67-218E50448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40007</c:v>
                </c:pt>
                <c:pt idx="1">
                  <c:v>41511</c:v>
                </c:pt>
                <c:pt idx="2">
                  <c:v>42427</c:v>
                </c:pt>
                <c:pt idx="3">
                  <c:v>43546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1E-4BA2-9A67-218E50448D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7.7160493827161296E-3"/>
                  <c:y val="-8.6799286559984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1E-4BA2-9A67-218E50448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891E-4BA2-9A67-218E50448D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891E-4BA2-9A67-218E50448D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891E-4BA2-9A67-218E50448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571744"/>
        <c:axId val="220572136"/>
      </c:barChart>
      <c:catAx>
        <c:axId val="22057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572136"/>
        <c:crosses val="autoZero"/>
        <c:auto val="1"/>
        <c:lblAlgn val="ctr"/>
        <c:lblOffset val="100"/>
        <c:noMultiLvlLbl val="0"/>
      </c:catAx>
      <c:valAx>
        <c:axId val="220572136"/>
        <c:scaling>
          <c:orientation val="minMax"/>
          <c:max val="150000"/>
          <c:min val="0"/>
        </c:scaling>
        <c:delete val="1"/>
        <c:axPos val="l"/>
        <c:numFmt formatCode="#,##0" sourceLinked="1"/>
        <c:majorTickMark val="out"/>
        <c:minorTickMark val="none"/>
        <c:tickLblPos val="none"/>
        <c:crossAx val="220571744"/>
        <c:crosses val="autoZero"/>
        <c:crossBetween val="between"/>
        <c:minorUnit val="20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54177602799701E-2"/>
          <c:y val="5.4846176035100502E-2"/>
          <c:w val="0.94582316272965805"/>
          <c:h val="0.77977093772369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'Слайд 3'!$A$6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543209876543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3-487F-8535-8417EE41EECB}"/>
                </c:ext>
              </c:extLst>
            </c:dLbl>
            <c:dLbl>
              <c:idx val="1"/>
              <c:layout>
                <c:manualLayout>
                  <c:x val="1.38888888888889E-2"/>
                  <c:y val="8.39854050559874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E3-487F-8535-8417EE41EECB}"/>
                </c:ext>
              </c:extLst>
            </c:dLbl>
            <c:dLbl>
              <c:idx val="2"/>
              <c:layout>
                <c:manualLayout>
                  <c:x val="1.38888888888889E-2"/>
                  <c:y val="8.39854050559874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E3-487F-8535-8417EE41EECB}"/>
                </c:ext>
              </c:extLst>
            </c:dLbl>
            <c:dLbl>
              <c:idx val="3"/>
              <c:layout>
                <c:manualLayout>
                  <c:x val="1.23456790123456E-2"/>
                  <c:y val="-1.259781075839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E3-487F-8535-8417EE41E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(прогноз)</c:v>
                </c:pt>
              </c:strCache>
            </c:strRef>
          </c:cat>
          <c:val>
            <c:numRef>
              <c:f>'Слайд 3'!$B$6:$E$6</c:f>
              <c:numCache>
                <c:formatCode>#,##0</c:formatCode>
                <c:ptCount val="4"/>
                <c:pt idx="0">
                  <c:v>7112</c:v>
                </c:pt>
                <c:pt idx="1">
                  <c:v>7181</c:v>
                </c:pt>
                <c:pt idx="2">
                  <c:v>7527</c:v>
                </c:pt>
                <c:pt idx="3">
                  <c:v>7527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E3-487F-8535-8417EE41EECB}"/>
            </c:ext>
          </c:extLst>
        </c:ser>
        <c:ser>
          <c:idx val="1"/>
          <c:order val="1"/>
          <c:tx>
            <c:strRef>
              <c:f>'Слайд 3'!#ССЫЛКА!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(прогноз)</c:v>
                </c:pt>
              </c:strCache>
            </c:strRef>
          </c:cat>
          <c:val>
            <c:numRef>
              <c:f>'Слайд 3'!#ССЫЛКА!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E3-487F-8535-8417EE41EE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0572920"/>
        <c:axId val="133658184"/>
      </c:barChart>
      <c:catAx>
        <c:axId val="220572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658184"/>
        <c:crosses val="autoZero"/>
        <c:auto val="1"/>
        <c:lblAlgn val="ctr"/>
        <c:lblOffset val="100"/>
        <c:noMultiLvlLbl val="0"/>
      </c:catAx>
      <c:valAx>
        <c:axId val="1336581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2057292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54177602799701E-2"/>
          <c:y val="5.4846176035100502E-2"/>
          <c:w val="0.94582316272965805"/>
          <c:h val="0.77977093772369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'Слайд 3'!$A$6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'Слайд 3'!$B$6:$E$6</c:f>
              <c:numCache>
                <c:formatCode>#,##0</c:formatCode>
                <c:ptCount val="4"/>
                <c:pt idx="0">
                  <c:v>3720</c:v>
                </c:pt>
                <c:pt idx="1">
                  <c:v>6820</c:v>
                </c:pt>
                <c:pt idx="2">
                  <c:v>7100</c:v>
                </c:pt>
                <c:pt idx="3">
                  <c:v>7300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9-40E4-8D75-A1F08532D4C3}"/>
            </c:ext>
          </c:extLst>
        </c:ser>
        <c:ser>
          <c:idx val="1"/>
          <c:order val="1"/>
          <c:tx>
            <c:strRef>
              <c:f>'Слайд 3'!$A$7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'Слайд 3'!$B$7:$E$7</c:f>
              <c:numCache>
                <c:formatCode>#,##0</c:formatCode>
                <c:ptCount val="4"/>
                <c:pt idx="0">
                  <c:v>9291</c:v>
                </c:pt>
                <c:pt idx="1">
                  <c:v>9291</c:v>
                </c:pt>
                <c:pt idx="2">
                  <c:v>9291</c:v>
                </c:pt>
                <c:pt idx="3">
                  <c:v>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9-40E4-8D75-A1F08532D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761360"/>
        <c:axId val="133659752"/>
      </c:barChart>
      <c:catAx>
        <c:axId val="17476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3659752"/>
        <c:crosses val="autoZero"/>
        <c:auto val="1"/>
        <c:lblAlgn val="ctr"/>
        <c:lblOffset val="100"/>
        <c:noMultiLvlLbl val="0"/>
      </c:catAx>
      <c:valAx>
        <c:axId val="1336597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74761360"/>
        <c:crosses val="autoZero"/>
        <c:crossBetween val="between"/>
      </c:valAx>
      <c:spPr>
        <a:solidFill>
          <a:schemeClr val="tx1">
            <a:lumMod val="75000"/>
          </a:schemeClr>
        </a:solid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4513254593175801"/>
          <c:y val="0.89904155123433804"/>
          <c:w val="0.70973490813648299"/>
          <c:h val="6.7001133378483901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lang="ru-RU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69643187793905E-2"/>
          <c:y val="4.89165419528549E-2"/>
          <c:w val="0.57079896215235304"/>
          <c:h val="0.84210618754778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
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4092323075213902E-3"/>
                  <c:y val="8.738918035153360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67-409C-A3E3-F851D1AB2623}"/>
                </c:ext>
              </c:extLst>
            </c:dLbl>
            <c:dLbl>
              <c:idx val="1"/>
              <c:layout>
                <c:manualLayout>
                  <c:x val="7.3487205125356402E-3"/>
                  <c:y val="-2.38336881487643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67-409C-A3E3-F851D1AB26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67-409C-A3E3-F851D1AB26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67-409C-A3E3-F851D1AB2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3354</c:v>
                </c:pt>
                <c:pt idx="1">
                  <c:v>552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67-409C-A3E3-F851D1AB26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67-409C-A3E3-F851D1AB262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B67-409C-A3E3-F851D1AB262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67-409C-A3E3-F851D1AB262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B67-409C-A3E3-F851D1AB262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67-409C-A3E3-F851D1AB2623}"/>
                </c:ext>
              </c:extLst>
            </c:dLbl>
            <c:dLbl>
              <c:idx val="1"/>
              <c:layout>
                <c:manualLayout>
                  <c:x val="4.4092323075213902E-3"/>
                  <c:y val="5.1873321264957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67-409C-A3E3-F851D1AB2623}"/>
                </c:ext>
              </c:extLst>
            </c:dLbl>
            <c:dLbl>
              <c:idx val="2"/>
              <c:layout>
                <c:manualLayout>
                  <c:x val="7.34872051253564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67-409C-A3E3-F851D1AB26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67-409C-A3E3-F851D1AB2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3212</c:v>
                </c:pt>
                <c:pt idx="2">
                  <c:v>6269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67-409C-A3E3-F851D1AB26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40923230752139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67-409C-A3E3-F851D1AB2623}"/>
                </c:ext>
              </c:extLst>
            </c:dLbl>
            <c:dLbl>
              <c:idx val="1"/>
              <c:layout>
                <c:manualLayout>
                  <c:x val="7.34872051253564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67-409C-A3E3-F851D1AB2623}"/>
                </c:ext>
              </c:extLst>
            </c:dLbl>
            <c:dLbl>
              <c:idx val="2"/>
              <c:layout>
                <c:manualLayout>
                  <c:x val="1.02882087175499E-2"/>
                  <c:y val="-2.38336881487650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67-409C-A3E3-F851D1AB2623}"/>
                </c:ext>
              </c:extLst>
            </c:dLbl>
            <c:dLbl>
              <c:idx val="3"/>
              <c:layout>
                <c:manualLayout>
                  <c:x val="1.1757952820057E-2"/>
                  <c:y val="-7.15010644462928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67-409C-A3E3-F851D1AB2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(оценка)</c:v>
                </c:pt>
                <c:pt idx="1">
                  <c:v>2021 год (прогноз)</c:v>
                </c:pt>
                <c:pt idx="2">
                  <c:v>2022 год (прогноз)</c:v>
                </c:pt>
                <c:pt idx="3">
                  <c:v>2023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2996</c:v>
                </c:pt>
                <c:pt idx="1">
                  <c:v>5445</c:v>
                </c:pt>
                <c:pt idx="2">
                  <c:v>5325</c:v>
                </c:pt>
                <c:pt idx="3">
                  <c:v>5325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67-409C-A3E3-F851D1AB26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0923584"/>
        <c:axId val="220923976"/>
      </c:barChart>
      <c:catAx>
        <c:axId val="22092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923976"/>
        <c:crosses val="autoZero"/>
        <c:auto val="1"/>
        <c:lblAlgn val="ctr"/>
        <c:lblOffset val="100"/>
        <c:noMultiLvlLbl val="0"/>
      </c:catAx>
      <c:valAx>
        <c:axId val="220923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92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66604636521899"/>
          <c:y val="0.63323519608932299"/>
          <c:w val="0.31586420953227401"/>
          <c:h val="0.35381179052000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3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#4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F0374-B5E1-4BB8-A76C-DFBC25DFDA3C}" type="doc">
      <dgm:prSet loTypeId="urn:microsoft.com/office/officeart/2005/8/layout/radial4#2" loCatId="relationship" qsTypeId="urn:microsoft.com/office/officeart/2005/8/quickstyle/simple1#16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8C6F1C-2F47-4E67-BF4A-57AEC0C184E1}">
      <dgm:prSet phldrT="[Текст]"/>
      <dgm:spPr/>
      <dgm:t>
        <a:bodyPr/>
        <a:lstStyle/>
        <a:p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Бюджет СМО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2A3A4-3C80-41A5-A09D-331C3C4BD01D}" type="parTrans" cxnId="{C5A627E9-2D3D-45BC-9EE9-7D771FB09AB0}">
      <dgm:prSet/>
      <dgm:spPr/>
      <dgm:t>
        <a:bodyPr/>
        <a:lstStyle/>
        <a:p>
          <a:endParaRPr lang="ru-RU"/>
        </a:p>
      </dgm:t>
    </dgm:pt>
    <dgm:pt modelId="{F6C7375E-A68A-469E-ABC9-4CCE05E149DB}" type="sibTrans" cxnId="{C5A627E9-2D3D-45BC-9EE9-7D771FB09AB0}">
      <dgm:prSet/>
      <dgm:spPr/>
      <dgm:t>
        <a:bodyPr/>
        <a:lstStyle/>
        <a:p>
          <a:endParaRPr lang="ru-RU"/>
        </a:p>
      </dgm:t>
    </dgm:pt>
    <dgm:pt modelId="{090FA0B8-2051-4278-875A-8DF6B6350C43}">
      <dgm:prSet phldrT="[Текст]"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РФ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DDDDE-135C-401E-8921-EA967971592C}" type="parTrans" cxnId="{816A36F1-CD40-4170-9026-97DC8FFB38DA}">
      <dgm:prSet/>
      <dgm:spPr/>
      <dgm:t>
        <a:bodyPr/>
        <a:lstStyle/>
        <a:p>
          <a:endParaRPr lang="ru-RU"/>
        </a:p>
      </dgm:t>
    </dgm:pt>
    <dgm:pt modelId="{73C9ABAD-A888-43BC-8388-7297123596A4}" type="sibTrans" cxnId="{816A36F1-CD40-4170-9026-97DC8FFB38DA}">
      <dgm:prSet/>
      <dgm:spPr/>
      <dgm:t>
        <a:bodyPr/>
        <a:lstStyle/>
        <a:p>
          <a:endParaRPr lang="ru-RU"/>
        </a:p>
      </dgm:t>
    </dgm:pt>
    <dgm:pt modelId="{10998688-599B-462A-8531-23FBDC29EB11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СМО</a:t>
          </a:r>
        </a:p>
      </dgm:t>
    </dgm:pt>
    <dgm:pt modelId="{5EEDEE62-A62F-4812-A502-FD8EA97D1006}" type="parTrans" cxnId="{6729FC35-2273-409C-A11E-C308C7856CF5}">
      <dgm:prSet/>
      <dgm:spPr/>
      <dgm:t>
        <a:bodyPr/>
        <a:lstStyle/>
        <a:p>
          <a:endParaRPr lang="ru-RU"/>
        </a:p>
      </dgm:t>
    </dgm:pt>
    <dgm:pt modelId="{01AE86AB-1FC7-4FF4-A880-F9DEEC5C97BD}" type="sibTrans" cxnId="{6729FC35-2273-409C-A11E-C308C7856CF5}">
      <dgm:prSet/>
      <dgm:spPr/>
      <dgm:t>
        <a:bodyPr/>
        <a:lstStyle/>
        <a:p>
          <a:endParaRPr lang="ru-RU"/>
        </a:p>
      </dgm:t>
    </dgm:pt>
    <dgm:pt modelId="{E076083E-AA6F-4D02-96A0-3C644BA3EE22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СМО</a:t>
          </a:r>
        </a:p>
      </dgm:t>
    </dgm:pt>
    <dgm:pt modelId="{34D9CAB8-78F5-408F-BD89-7B4B9288D5F0}" type="parTrans" cxnId="{872BA56D-0419-4B00-B0A1-F3EEE7BFF7B0}">
      <dgm:prSet/>
      <dgm:spPr/>
      <dgm:t>
        <a:bodyPr/>
        <a:lstStyle/>
        <a:p>
          <a:endParaRPr lang="ru-RU"/>
        </a:p>
      </dgm:t>
    </dgm:pt>
    <dgm:pt modelId="{17A15066-3E2B-41ED-BED6-CDDA472506CA}" type="sibTrans" cxnId="{872BA56D-0419-4B00-B0A1-F3EEE7BFF7B0}">
      <dgm:prSet/>
      <dgm:spPr/>
      <dgm:t>
        <a:bodyPr/>
        <a:lstStyle/>
        <a:p>
          <a:endParaRPr lang="ru-RU"/>
        </a:p>
      </dgm:t>
    </dgm:pt>
    <dgm:pt modelId="{1A0AD837-4AEC-4172-9331-EC25887E66C8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Бюджетный прогноз СМО (проект бюджетного прогноза, проект изменений бюджетного прогноза) на долгосрочный период</a:t>
          </a:r>
          <a:endParaRPr/>
        </a:p>
      </dgm:t>
    </dgm:pt>
    <dgm:pt modelId="{5CE12A9C-84C2-4FCF-9794-24CDAB1E940A}" type="parTrans" cxnId="{B3FEEC19-13E5-45C6-9833-607A59B4E7BA}">
      <dgm:prSet/>
      <dgm:spPr/>
      <dgm:t>
        <a:bodyPr/>
        <a:lstStyle/>
        <a:p>
          <a:endParaRPr lang="ru-RU"/>
        </a:p>
      </dgm:t>
    </dgm:pt>
    <dgm:pt modelId="{BE10C33C-42F0-4F2B-A280-421B368A09A9}" type="sibTrans" cxnId="{B3FEEC19-13E5-45C6-9833-607A59B4E7BA}">
      <dgm:prSet/>
      <dgm:spPr/>
      <dgm:t>
        <a:bodyPr/>
        <a:lstStyle/>
        <a:p>
          <a:endParaRPr lang="ru-RU"/>
        </a:p>
      </dgm:t>
    </dgm:pt>
    <dgm:pt modelId="{1FCF3550-9C72-46E2-BB7B-8D66D87236E5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Муниципальные программы  СМО (проекты муниципальных программ, проекты изменений указанных программ) </a:t>
          </a:r>
          <a:endParaRPr/>
        </a:p>
      </dgm:t>
    </dgm:pt>
    <dgm:pt modelId="{50F8C81A-BF71-4AB2-9FE6-FFB5301A7308}" type="parTrans" cxnId="{5652AA69-282A-460A-B275-C91CE32F0612}">
      <dgm:prSet/>
      <dgm:spPr/>
      <dgm:t>
        <a:bodyPr/>
        <a:lstStyle/>
        <a:p>
          <a:endParaRPr lang="ru-RU"/>
        </a:p>
      </dgm:t>
    </dgm:pt>
    <dgm:pt modelId="{E8713A0A-EB77-42B5-BD49-CC37E76349E8}" type="sibTrans" cxnId="{5652AA69-282A-460A-B275-C91CE32F0612}">
      <dgm:prSet/>
      <dgm:spPr/>
      <dgm:t>
        <a:bodyPr/>
        <a:lstStyle/>
        <a:p>
          <a:endParaRPr lang="ru-RU"/>
        </a:p>
      </dgm:t>
    </dgm:pt>
    <dgm:pt modelId="{BE1F7E17-01ED-4E77-A5CF-899A1B3C54AC}" type="pres">
      <dgm:prSet presAssocID="{33DF0374-B5E1-4BB8-A76C-DFBC25DFDA3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EECA10-AFAB-4B47-A014-FF55DC640DC3}" type="pres">
      <dgm:prSet presAssocID="{FD8C6F1C-2F47-4E67-BF4A-57AEC0C184E1}" presName="centerShape" presStyleLbl="node0" presStyleIdx="0" presStyleCnt="1"/>
      <dgm:spPr/>
    </dgm:pt>
    <dgm:pt modelId="{7815299C-2C39-4BE1-B1F0-4A62BA18EE47}" type="pres">
      <dgm:prSet presAssocID="{10ADDDDE-135C-401E-8921-EA967971592C}" presName="parTrans" presStyleLbl="bgSibTrans2D1" presStyleIdx="0" presStyleCnt="5"/>
      <dgm:spPr/>
    </dgm:pt>
    <dgm:pt modelId="{383FE92E-1BEE-4377-92D5-AF1D5842A524}" type="pres">
      <dgm:prSet presAssocID="{090FA0B8-2051-4278-875A-8DF6B6350C43}" presName="node" presStyleLbl="node1" presStyleIdx="0" presStyleCnt="5" custRadScaleRad="118541" custRadScaleInc="-1069">
        <dgm:presLayoutVars>
          <dgm:bulletEnabled val="1"/>
        </dgm:presLayoutVars>
      </dgm:prSet>
      <dgm:spPr/>
    </dgm:pt>
    <dgm:pt modelId="{73E5E20E-7905-4AC0-A2F3-B89485570D2B}" type="pres">
      <dgm:prSet presAssocID="{5EEDEE62-A62F-4812-A502-FD8EA97D1006}" presName="parTrans" presStyleLbl="bgSibTrans2D1" presStyleIdx="1" presStyleCnt="5"/>
      <dgm:spPr/>
    </dgm:pt>
    <dgm:pt modelId="{89EE665D-CED5-46EB-B990-E7FF3A74C738}" type="pres">
      <dgm:prSet presAssocID="{10998688-599B-462A-8531-23FBDC29EB11}" presName="node" presStyleLbl="node1" presStyleIdx="1" presStyleCnt="5">
        <dgm:presLayoutVars>
          <dgm:bulletEnabled val="1"/>
        </dgm:presLayoutVars>
      </dgm:prSet>
      <dgm:spPr/>
    </dgm:pt>
    <dgm:pt modelId="{59956616-7D20-4699-AFA5-A3151931B9F5}" type="pres">
      <dgm:prSet presAssocID="{34D9CAB8-78F5-408F-BD89-7B4B9288D5F0}" presName="parTrans" presStyleLbl="bgSibTrans2D1" presStyleIdx="2" presStyleCnt="5"/>
      <dgm:spPr/>
    </dgm:pt>
    <dgm:pt modelId="{4265510F-42B7-4D2C-93F2-321F6738E85B}" type="pres">
      <dgm:prSet presAssocID="{E076083E-AA6F-4D02-96A0-3C644BA3EE22}" presName="node" presStyleLbl="node1" presStyleIdx="2" presStyleCnt="5">
        <dgm:presLayoutVars>
          <dgm:bulletEnabled val="1"/>
        </dgm:presLayoutVars>
      </dgm:prSet>
      <dgm:spPr/>
    </dgm:pt>
    <dgm:pt modelId="{C39002F9-4B7B-456A-BCDC-654409A4785F}" type="pres">
      <dgm:prSet presAssocID="{5CE12A9C-84C2-4FCF-9794-24CDAB1E940A}" presName="parTrans" presStyleLbl="bgSibTrans2D1" presStyleIdx="3" presStyleCnt="5"/>
      <dgm:spPr/>
    </dgm:pt>
    <dgm:pt modelId="{0DF5C707-0C0A-40AB-97F7-5B9CC462D7DF}" type="pres">
      <dgm:prSet presAssocID="{1A0AD837-4AEC-4172-9331-EC25887E66C8}" presName="node" presStyleLbl="node1" presStyleIdx="3" presStyleCnt="5">
        <dgm:presLayoutVars>
          <dgm:bulletEnabled val="1"/>
        </dgm:presLayoutVars>
      </dgm:prSet>
      <dgm:spPr/>
    </dgm:pt>
    <dgm:pt modelId="{1C3EF53D-09EA-460C-81D4-C1C53D4C363F}" type="pres">
      <dgm:prSet presAssocID="{50F8C81A-BF71-4AB2-9FE6-FFB5301A7308}" presName="parTrans" presStyleLbl="bgSibTrans2D1" presStyleIdx="4" presStyleCnt="5"/>
      <dgm:spPr/>
    </dgm:pt>
    <dgm:pt modelId="{D384E9BC-D351-459A-A4E8-3ADE51CB364B}" type="pres">
      <dgm:prSet presAssocID="{1FCF3550-9C72-46E2-BB7B-8D66D87236E5}" presName="node" presStyleLbl="node1" presStyleIdx="4" presStyleCnt="5">
        <dgm:presLayoutVars>
          <dgm:bulletEnabled val="1"/>
        </dgm:presLayoutVars>
      </dgm:prSet>
      <dgm:spPr/>
    </dgm:pt>
  </dgm:ptLst>
  <dgm:cxnLst>
    <dgm:cxn modelId="{5642C00A-B990-4801-AEA8-2B26C31C2076}" type="presOf" srcId="{33DF0374-B5E1-4BB8-A76C-DFBC25DFDA3C}" destId="{BE1F7E17-01ED-4E77-A5CF-899A1B3C54AC}" srcOrd="0" destOrd="0" presId="urn:microsoft.com/office/officeart/2005/8/layout/radial4#2"/>
    <dgm:cxn modelId="{0CFBEA0B-D8FB-4505-BF3B-54F1FDD76482}" type="presOf" srcId="{5EEDEE62-A62F-4812-A502-FD8EA97D1006}" destId="{73E5E20E-7905-4AC0-A2F3-B89485570D2B}" srcOrd="0" destOrd="0" presId="urn:microsoft.com/office/officeart/2005/8/layout/radial4#2"/>
    <dgm:cxn modelId="{1B58D612-6986-460E-B545-E23193331B67}" type="presOf" srcId="{FD8C6F1C-2F47-4E67-BF4A-57AEC0C184E1}" destId="{EFEECA10-AFAB-4B47-A014-FF55DC640DC3}" srcOrd="0" destOrd="0" presId="urn:microsoft.com/office/officeart/2005/8/layout/radial4#2"/>
    <dgm:cxn modelId="{B3FEEC19-13E5-45C6-9833-607A59B4E7BA}" srcId="{FD8C6F1C-2F47-4E67-BF4A-57AEC0C184E1}" destId="{1A0AD837-4AEC-4172-9331-EC25887E66C8}" srcOrd="3" destOrd="0" parTransId="{5CE12A9C-84C2-4FCF-9794-24CDAB1E940A}" sibTransId="{BE10C33C-42F0-4F2B-A280-421B368A09A9}"/>
    <dgm:cxn modelId="{C1A0A11E-80D2-4988-8BEF-1B27765B333F}" type="presOf" srcId="{1FCF3550-9C72-46E2-BB7B-8D66D87236E5}" destId="{D384E9BC-D351-459A-A4E8-3ADE51CB364B}" srcOrd="0" destOrd="0" presId="urn:microsoft.com/office/officeart/2005/8/layout/radial4#2"/>
    <dgm:cxn modelId="{89680828-C698-4A80-B7F3-7A36C28FD674}" type="presOf" srcId="{50F8C81A-BF71-4AB2-9FE6-FFB5301A7308}" destId="{1C3EF53D-09EA-460C-81D4-C1C53D4C363F}" srcOrd="0" destOrd="0" presId="urn:microsoft.com/office/officeart/2005/8/layout/radial4#2"/>
    <dgm:cxn modelId="{6729FC35-2273-409C-A11E-C308C7856CF5}" srcId="{FD8C6F1C-2F47-4E67-BF4A-57AEC0C184E1}" destId="{10998688-599B-462A-8531-23FBDC29EB11}" srcOrd="1" destOrd="0" parTransId="{5EEDEE62-A62F-4812-A502-FD8EA97D1006}" sibTransId="{01AE86AB-1FC7-4FF4-A880-F9DEEC5C97BD}"/>
    <dgm:cxn modelId="{9E8CAF5C-CD2B-4CB5-86EF-4846C9C27190}" type="presOf" srcId="{E076083E-AA6F-4D02-96A0-3C644BA3EE22}" destId="{4265510F-42B7-4D2C-93F2-321F6738E85B}" srcOrd="0" destOrd="0" presId="urn:microsoft.com/office/officeart/2005/8/layout/radial4#2"/>
    <dgm:cxn modelId="{5652AA69-282A-460A-B275-C91CE32F0612}" srcId="{FD8C6F1C-2F47-4E67-BF4A-57AEC0C184E1}" destId="{1FCF3550-9C72-46E2-BB7B-8D66D87236E5}" srcOrd="4" destOrd="0" parTransId="{50F8C81A-BF71-4AB2-9FE6-FFB5301A7308}" sibTransId="{E8713A0A-EB77-42B5-BD49-CC37E76349E8}"/>
    <dgm:cxn modelId="{872BA56D-0419-4B00-B0A1-F3EEE7BFF7B0}" srcId="{FD8C6F1C-2F47-4E67-BF4A-57AEC0C184E1}" destId="{E076083E-AA6F-4D02-96A0-3C644BA3EE22}" srcOrd="2" destOrd="0" parTransId="{34D9CAB8-78F5-408F-BD89-7B4B9288D5F0}" sibTransId="{17A15066-3E2B-41ED-BED6-CDDA472506CA}"/>
    <dgm:cxn modelId="{CA4E8070-A06A-40C8-86A8-2C0347CF8FE7}" type="presOf" srcId="{34D9CAB8-78F5-408F-BD89-7B4B9288D5F0}" destId="{59956616-7D20-4699-AFA5-A3151931B9F5}" srcOrd="0" destOrd="0" presId="urn:microsoft.com/office/officeart/2005/8/layout/radial4#2"/>
    <dgm:cxn modelId="{C835CE75-4FB3-4A88-A3E0-207FAEAC70F9}" type="presOf" srcId="{10998688-599B-462A-8531-23FBDC29EB11}" destId="{89EE665D-CED5-46EB-B990-E7FF3A74C738}" srcOrd="0" destOrd="0" presId="urn:microsoft.com/office/officeart/2005/8/layout/radial4#2"/>
    <dgm:cxn modelId="{29824D93-E902-41CE-AFDF-F936229A1ABF}" type="presOf" srcId="{1A0AD837-4AEC-4172-9331-EC25887E66C8}" destId="{0DF5C707-0C0A-40AB-97F7-5B9CC462D7DF}" srcOrd="0" destOrd="0" presId="urn:microsoft.com/office/officeart/2005/8/layout/radial4#2"/>
    <dgm:cxn modelId="{6BE4DC9F-6B96-4849-8D7A-333846D13C6C}" type="presOf" srcId="{5CE12A9C-84C2-4FCF-9794-24CDAB1E940A}" destId="{C39002F9-4B7B-456A-BCDC-654409A4785F}" srcOrd="0" destOrd="0" presId="urn:microsoft.com/office/officeart/2005/8/layout/radial4#2"/>
    <dgm:cxn modelId="{29E65DCB-1504-467D-AE8A-0418E90FF5C7}" type="presOf" srcId="{090FA0B8-2051-4278-875A-8DF6B6350C43}" destId="{383FE92E-1BEE-4377-92D5-AF1D5842A524}" srcOrd="0" destOrd="0" presId="urn:microsoft.com/office/officeart/2005/8/layout/radial4#2"/>
    <dgm:cxn modelId="{C5A627E9-2D3D-45BC-9EE9-7D771FB09AB0}" srcId="{33DF0374-B5E1-4BB8-A76C-DFBC25DFDA3C}" destId="{FD8C6F1C-2F47-4E67-BF4A-57AEC0C184E1}" srcOrd="0" destOrd="0" parTransId="{39B2A3A4-3C80-41A5-A09D-331C3C4BD01D}" sibTransId="{F6C7375E-A68A-469E-ABC9-4CCE05E149DB}"/>
    <dgm:cxn modelId="{816A36F1-CD40-4170-9026-97DC8FFB38DA}" srcId="{FD8C6F1C-2F47-4E67-BF4A-57AEC0C184E1}" destId="{090FA0B8-2051-4278-875A-8DF6B6350C43}" srcOrd="0" destOrd="0" parTransId="{10ADDDDE-135C-401E-8921-EA967971592C}" sibTransId="{73C9ABAD-A888-43BC-8388-7297123596A4}"/>
    <dgm:cxn modelId="{3C316FF4-A5DF-4E2A-84B6-007C7BDEAEC2}" type="presOf" srcId="{10ADDDDE-135C-401E-8921-EA967971592C}" destId="{7815299C-2C39-4BE1-B1F0-4A62BA18EE47}" srcOrd="0" destOrd="0" presId="urn:microsoft.com/office/officeart/2005/8/layout/radial4#2"/>
    <dgm:cxn modelId="{F3EB1324-0EAB-44A8-8AD5-01331839737C}" type="presParOf" srcId="{BE1F7E17-01ED-4E77-A5CF-899A1B3C54AC}" destId="{EFEECA10-AFAB-4B47-A014-FF55DC640DC3}" srcOrd="0" destOrd="0" presId="urn:microsoft.com/office/officeart/2005/8/layout/radial4#2"/>
    <dgm:cxn modelId="{764ED8BE-018E-400D-81D1-DD384139332A}" type="presParOf" srcId="{BE1F7E17-01ED-4E77-A5CF-899A1B3C54AC}" destId="{7815299C-2C39-4BE1-B1F0-4A62BA18EE47}" srcOrd="1" destOrd="0" presId="urn:microsoft.com/office/officeart/2005/8/layout/radial4#2"/>
    <dgm:cxn modelId="{345E32CB-8BDE-47DB-B498-1CA3D07C7C89}" type="presParOf" srcId="{BE1F7E17-01ED-4E77-A5CF-899A1B3C54AC}" destId="{383FE92E-1BEE-4377-92D5-AF1D5842A524}" srcOrd="2" destOrd="0" presId="urn:microsoft.com/office/officeart/2005/8/layout/radial4#2"/>
    <dgm:cxn modelId="{B929FCA2-B3F2-4BA9-AA57-9F929D29C53C}" type="presParOf" srcId="{BE1F7E17-01ED-4E77-A5CF-899A1B3C54AC}" destId="{73E5E20E-7905-4AC0-A2F3-B89485570D2B}" srcOrd="3" destOrd="0" presId="urn:microsoft.com/office/officeart/2005/8/layout/radial4#2"/>
    <dgm:cxn modelId="{26370E75-72BA-4501-B00B-016007AAFABD}" type="presParOf" srcId="{BE1F7E17-01ED-4E77-A5CF-899A1B3C54AC}" destId="{89EE665D-CED5-46EB-B990-E7FF3A74C738}" srcOrd="4" destOrd="0" presId="urn:microsoft.com/office/officeart/2005/8/layout/radial4#2"/>
    <dgm:cxn modelId="{983EB04B-9284-450B-8340-CBF2641BF078}" type="presParOf" srcId="{BE1F7E17-01ED-4E77-A5CF-899A1B3C54AC}" destId="{59956616-7D20-4699-AFA5-A3151931B9F5}" srcOrd="5" destOrd="0" presId="urn:microsoft.com/office/officeart/2005/8/layout/radial4#2"/>
    <dgm:cxn modelId="{A6C1190E-6B7C-41AD-9593-0D69A5768B8F}" type="presParOf" srcId="{BE1F7E17-01ED-4E77-A5CF-899A1B3C54AC}" destId="{4265510F-42B7-4D2C-93F2-321F6738E85B}" srcOrd="6" destOrd="0" presId="urn:microsoft.com/office/officeart/2005/8/layout/radial4#2"/>
    <dgm:cxn modelId="{3B2BBBD0-CFC0-45BA-B5EC-58815247C17C}" type="presParOf" srcId="{BE1F7E17-01ED-4E77-A5CF-899A1B3C54AC}" destId="{C39002F9-4B7B-456A-BCDC-654409A4785F}" srcOrd="7" destOrd="0" presId="urn:microsoft.com/office/officeart/2005/8/layout/radial4#2"/>
    <dgm:cxn modelId="{DC914E85-016E-4294-A6B7-56E9A80FD65A}" type="presParOf" srcId="{BE1F7E17-01ED-4E77-A5CF-899A1B3C54AC}" destId="{0DF5C707-0C0A-40AB-97F7-5B9CC462D7DF}" srcOrd="8" destOrd="0" presId="urn:microsoft.com/office/officeart/2005/8/layout/radial4#2"/>
    <dgm:cxn modelId="{E9D1B43C-9CA4-43D7-8018-73BF2BD43907}" type="presParOf" srcId="{BE1F7E17-01ED-4E77-A5CF-899A1B3C54AC}" destId="{1C3EF53D-09EA-460C-81D4-C1C53D4C363F}" srcOrd="9" destOrd="0" presId="urn:microsoft.com/office/officeart/2005/8/layout/radial4#2"/>
    <dgm:cxn modelId="{7E8CF79E-8FAD-45B5-92AF-F2C78D6351C4}" type="presParOf" srcId="{BE1F7E17-01ED-4E77-A5CF-899A1B3C54AC}" destId="{D384E9BC-D351-459A-A4E8-3ADE51CB364B}" srcOrd="10" destOrd="0" presId="urn:microsoft.com/office/officeart/2005/8/layout/radial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57F388-C1E6-4623-B48E-04F57B86CA44}" type="doc">
      <dgm:prSet loTypeId="urn:microsoft.com/office/officeart/2005/8/layout/radial5" loCatId="relationship" qsTypeId="urn:microsoft.com/office/officeart/2005/8/quickstyle/simple1#22" qsCatId="simple" csTypeId="urn:microsoft.com/office/officeart/2005/8/colors/accent1_2#22" csCatId="accent1" phldr="1"/>
      <dgm:spPr/>
      <dgm:t>
        <a:bodyPr/>
        <a:lstStyle/>
        <a:p>
          <a:endParaRPr lang="ru-RU"/>
        </a:p>
      </dgm:t>
    </dgm:pt>
    <dgm:pt modelId="{05E48BB5-37E5-4A70-A4D5-F5B1BB227817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Слюдянского муниципального образования на 2019-2024 годы </a:t>
          </a:r>
        </a:p>
      </dgm:t>
    </dgm:pt>
    <dgm:pt modelId="{2DF20DEC-E3B0-4D7C-A2D3-88DD23FEDECD}" type="parTrans" cxnId="{D2063073-DC61-45E1-A209-1495B578C5F3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6F1AE-0CCE-4352-8951-336CEF1B5521}" type="sibTrans" cxnId="{D2063073-DC61-45E1-A209-1495B578C5F3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FA9D1-2B69-495E-B0F5-6969F3CE878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 содержание городской среды Слюдянского муниципального образования на 2019-2024 годы </a:t>
          </a:r>
        </a:p>
      </dgm:t>
    </dgm:pt>
    <dgm:pt modelId="{AD11CB8A-662B-4566-A3DB-59FBBBD267C1}" type="parTrans" cxnId="{A55F17B5-33A3-4462-BABA-E0BBDD7EB422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56BA2-8C72-455E-B727-EC3AF323B1D7}" type="sibTrans" cxnId="{A55F17B5-33A3-4462-BABA-E0BBDD7EB422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37AB4-7662-4258-91F1-82A2A3E616FE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экологической безопасности территории Слюдянского муниципального образования на 2019-2024 годы</a:t>
          </a:r>
        </a:p>
      </dgm:t>
    </dgm:pt>
    <dgm:pt modelId="{E6467D85-633C-4152-B02D-F0B5F3E3F55B}" type="parTrans" cxnId="{BD85446E-FBA6-427A-8372-FDCFEC10EFF2}">
      <dgm:prSet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224D2-F543-4DEA-A630-3C816EE765BC}" type="sibTrans" cxnId="{BD85446E-FBA6-427A-8372-FDCFEC10EFF2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0E7D1-3E76-4171-A613-F157B695F933}">
      <dgm:prSet phldrT="[Текст]"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на территории Слюдянского муниципального образования на 2019-2024 годы</a:t>
          </a:r>
        </a:p>
      </dgm:t>
    </dgm:pt>
    <dgm:pt modelId="{9B0F9867-A019-41DF-A555-7343A44F0241}" type="parTrans" cxnId="{EB2AA555-663A-4D65-8A65-CCF31167CE04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B23B4-9BAC-45E7-B8A3-9FFA1A57645E}" type="sibTrans" cxnId="{EB2AA555-663A-4D65-8A65-CCF31167CE04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CB765-A168-4EF4-BB55-B0B5BE1FBD8C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по перевозке в морг и захоронению безродных, невостребованных и неопознанных умерших на территории Слюдянского муниципального образования на 2019-2024 годы</a:t>
          </a:r>
        </a:p>
      </dgm:t>
    </dgm:pt>
    <dgm:pt modelId="{A508CA47-C6FC-4FBF-998F-089B1493260E}" type="parTrans" cxnId="{D019FAB5-CD37-4BAD-8E4F-8C364BA649B7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8EFDB-6F87-4555-8E30-013A4C78A0DF}" type="sibTrans" cxnId="{D019FAB5-CD37-4BAD-8E4F-8C364BA649B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3F075-0EC5-40E0-A748-2AC8C845EA94}" type="pres">
      <dgm:prSet presAssocID="{1557F388-C1E6-4623-B48E-04F57B86CA4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9F3E34-B12D-4192-BBAC-7E6A6DAC67A5}" type="pres">
      <dgm:prSet presAssocID="{05E48BB5-37E5-4A70-A4D5-F5B1BB227817}" presName="centerShape" presStyleLbl="node0" presStyleIdx="0" presStyleCnt="1" custScaleX="181000" custScaleY="182793"/>
      <dgm:spPr/>
    </dgm:pt>
    <dgm:pt modelId="{5E46BF68-8DDD-4EEC-8AC6-B89F9F856DB3}" type="pres">
      <dgm:prSet presAssocID="{AD11CB8A-662B-4566-A3DB-59FBBBD267C1}" presName="parTrans" presStyleLbl="sibTrans2D1" presStyleIdx="0" presStyleCnt="4"/>
      <dgm:spPr/>
    </dgm:pt>
    <dgm:pt modelId="{4F675387-5405-498C-9AFD-99EDD8CF223E}" type="pres">
      <dgm:prSet presAssocID="{AD11CB8A-662B-4566-A3DB-59FBBBD267C1}" presName="connectorText" presStyleLbl="sibTrans2D1" presStyleIdx="0" presStyleCnt="4"/>
      <dgm:spPr/>
    </dgm:pt>
    <dgm:pt modelId="{A4C20617-A203-4A5E-BBF8-586B8F9E522F}" type="pres">
      <dgm:prSet presAssocID="{1A2FA9D1-2B69-495E-B0F5-6969F3CE878C}" presName="node" presStyleLbl="node1" presStyleIdx="0" presStyleCnt="4" custScaleX="132562" custScaleY="139883" custRadScaleRad="143014" custRadScaleInc="131804">
        <dgm:presLayoutVars>
          <dgm:bulletEnabled val="1"/>
        </dgm:presLayoutVars>
      </dgm:prSet>
      <dgm:spPr/>
    </dgm:pt>
    <dgm:pt modelId="{D386951C-3E27-41A0-BC6D-8227251EB2B6}" type="pres">
      <dgm:prSet presAssocID="{E6467D85-633C-4152-B02D-F0B5F3E3F55B}" presName="parTrans" presStyleLbl="sibTrans2D1" presStyleIdx="1" presStyleCnt="4"/>
      <dgm:spPr/>
    </dgm:pt>
    <dgm:pt modelId="{9704B16F-8120-44CB-BBEC-563F6B0ACDE0}" type="pres">
      <dgm:prSet presAssocID="{E6467D85-633C-4152-B02D-F0B5F3E3F55B}" presName="connectorText" presStyleLbl="sibTrans2D1" presStyleIdx="1" presStyleCnt="4"/>
      <dgm:spPr/>
    </dgm:pt>
    <dgm:pt modelId="{AC381980-AA81-47CB-881A-342945D55AF6}" type="pres">
      <dgm:prSet presAssocID="{4A137AB4-7662-4258-91F1-82A2A3E616FE}" presName="node" presStyleLbl="node1" presStyleIdx="1" presStyleCnt="4" custScaleX="136663" custScaleY="133587" custRadScaleRad="145769" custRadScaleInc="75984">
        <dgm:presLayoutVars>
          <dgm:bulletEnabled val="1"/>
        </dgm:presLayoutVars>
      </dgm:prSet>
      <dgm:spPr/>
    </dgm:pt>
    <dgm:pt modelId="{A2862547-A719-4DFE-9DA8-26C8A746AAE5}" type="pres">
      <dgm:prSet presAssocID="{9B0F9867-A019-41DF-A555-7343A44F0241}" presName="parTrans" presStyleLbl="sibTrans2D1" presStyleIdx="2" presStyleCnt="4"/>
      <dgm:spPr/>
    </dgm:pt>
    <dgm:pt modelId="{F181E474-EEA9-4282-ACE5-526119541234}" type="pres">
      <dgm:prSet presAssocID="{9B0F9867-A019-41DF-A555-7343A44F0241}" presName="connectorText" presStyleLbl="sibTrans2D1" presStyleIdx="2" presStyleCnt="4"/>
      <dgm:spPr/>
    </dgm:pt>
    <dgm:pt modelId="{B43F510A-BC04-43E7-BE78-A0C1F62BC24E}" type="pres">
      <dgm:prSet presAssocID="{EF50E7D1-3E76-4171-A613-F157B695F933}" presName="node" presStyleLbl="node1" presStyleIdx="2" presStyleCnt="4" custScaleX="136634" custScaleY="136822" custRadScaleRad="148294" custRadScaleInc="129523">
        <dgm:presLayoutVars>
          <dgm:bulletEnabled val="1"/>
        </dgm:presLayoutVars>
      </dgm:prSet>
      <dgm:spPr/>
    </dgm:pt>
    <dgm:pt modelId="{FDC6110A-1E8A-4A76-A894-38F9B3A45362}" type="pres">
      <dgm:prSet presAssocID="{A508CA47-C6FC-4FBF-998F-089B1493260E}" presName="parTrans" presStyleLbl="sibTrans2D1" presStyleIdx="3" presStyleCnt="4"/>
      <dgm:spPr/>
    </dgm:pt>
    <dgm:pt modelId="{84855DA0-3333-4345-975B-E9207C763796}" type="pres">
      <dgm:prSet presAssocID="{A508CA47-C6FC-4FBF-998F-089B1493260E}" presName="connectorText" presStyleLbl="sibTrans2D1" presStyleIdx="3" presStyleCnt="4"/>
      <dgm:spPr/>
    </dgm:pt>
    <dgm:pt modelId="{ACA073E0-6F88-49C3-B84F-BF01942DC0B2}" type="pres">
      <dgm:prSet presAssocID="{406CB765-A168-4EF4-BB55-B0B5BE1FBD8C}" presName="node" presStyleLbl="node1" presStyleIdx="3" presStyleCnt="4" custScaleX="132802" custScaleY="137733" custRadScaleRad="145642" custRadScaleInc="66928">
        <dgm:presLayoutVars>
          <dgm:bulletEnabled val="1"/>
        </dgm:presLayoutVars>
      </dgm:prSet>
      <dgm:spPr/>
    </dgm:pt>
  </dgm:ptLst>
  <dgm:cxnLst>
    <dgm:cxn modelId="{AC405206-B332-4C0C-A954-8F0F54825295}" type="presOf" srcId="{E6467D85-633C-4152-B02D-F0B5F3E3F55B}" destId="{D386951C-3E27-41A0-BC6D-8227251EB2B6}" srcOrd="0" destOrd="0" presId="urn:microsoft.com/office/officeart/2005/8/layout/radial5"/>
    <dgm:cxn modelId="{A8698C16-F7B0-4450-A151-37451FEFE994}" type="presOf" srcId="{406CB765-A168-4EF4-BB55-B0B5BE1FBD8C}" destId="{ACA073E0-6F88-49C3-B84F-BF01942DC0B2}" srcOrd="0" destOrd="0" presId="urn:microsoft.com/office/officeart/2005/8/layout/radial5"/>
    <dgm:cxn modelId="{28F2B02B-5A18-4D2E-9D81-76E244A9CC70}" type="presOf" srcId="{AD11CB8A-662B-4566-A3DB-59FBBBD267C1}" destId="{5E46BF68-8DDD-4EEC-8AC6-B89F9F856DB3}" srcOrd="0" destOrd="0" presId="urn:microsoft.com/office/officeart/2005/8/layout/radial5"/>
    <dgm:cxn modelId="{98214C31-F570-450D-B627-7E9783BAF328}" type="presOf" srcId="{9B0F9867-A019-41DF-A555-7343A44F0241}" destId="{F181E474-EEA9-4282-ACE5-526119541234}" srcOrd="1" destOrd="0" presId="urn:microsoft.com/office/officeart/2005/8/layout/radial5"/>
    <dgm:cxn modelId="{E8D68F37-20C6-47F5-8A6D-2AB49994679C}" type="presOf" srcId="{A508CA47-C6FC-4FBF-998F-089B1493260E}" destId="{FDC6110A-1E8A-4A76-A894-38F9B3A45362}" srcOrd="0" destOrd="0" presId="urn:microsoft.com/office/officeart/2005/8/layout/radial5"/>
    <dgm:cxn modelId="{F6CE0F5E-C1A9-4276-97F8-8116D55A4948}" type="presOf" srcId="{EF50E7D1-3E76-4171-A613-F157B695F933}" destId="{B43F510A-BC04-43E7-BE78-A0C1F62BC24E}" srcOrd="0" destOrd="0" presId="urn:microsoft.com/office/officeart/2005/8/layout/radial5"/>
    <dgm:cxn modelId="{8F29C963-11E8-4C1A-8359-FC345CA7E6BA}" type="presOf" srcId="{9B0F9867-A019-41DF-A555-7343A44F0241}" destId="{A2862547-A719-4DFE-9DA8-26C8A746AAE5}" srcOrd="0" destOrd="0" presId="urn:microsoft.com/office/officeart/2005/8/layout/radial5"/>
    <dgm:cxn modelId="{BD85446E-FBA6-427A-8372-FDCFEC10EFF2}" srcId="{05E48BB5-37E5-4A70-A4D5-F5B1BB227817}" destId="{4A137AB4-7662-4258-91F1-82A2A3E616FE}" srcOrd="1" destOrd="0" parTransId="{E6467D85-633C-4152-B02D-F0B5F3E3F55B}" sibTransId="{EA8224D2-F543-4DEA-A630-3C816EE765BC}"/>
    <dgm:cxn modelId="{DF700D6F-869C-40BD-A9A9-0325AACFB085}" type="presOf" srcId="{1557F388-C1E6-4623-B48E-04F57B86CA44}" destId="{F8B3F075-0EC5-40E0-A748-2AC8C845EA94}" srcOrd="0" destOrd="0" presId="urn:microsoft.com/office/officeart/2005/8/layout/radial5"/>
    <dgm:cxn modelId="{D2063073-DC61-45E1-A209-1495B578C5F3}" srcId="{1557F388-C1E6-4623-B48E-04F57B86CA44}" destId="{05E48BB5-37E5-4A70-A4D5-F5B1BB227817}" srcOrd="0" destOrd="0" parTransId="{2DF20DEC-E3B0-4D7C-A2D3-88DD23FEDECD}" sibTransId="{0B36F1AE-0CCE-4352-8951-336CEF1B5521}"/>
    <dgm:cxn modelId="{DDEA2474-D29B-42CF-9A2B-DC7D3F321779}" type="presOf" srcId="{A508CA47-C6FC-4FBF-998F-089B1493260E}" destId="{84855DA0-3333-4345-975B-E9207C763796}" srcOrd="1" destOrd="0" presId="urn:microsoft.com/office/officeart/2005/8/layout/radial5"/>
    <dgm:cxn modelId="{EB2AA555-663A-4D65-8A65-CCF31167CE04}" srcId="{05E48BB5-37E5-4A70-A4D5-F5B1BB227817}" destId="{EF50E7D1-3E76-4171-A613-F157B695F933}" srcOrd="2" destOrd="0" parTransId="{9B0F9867-A019-41DF-A555-7343A44F0241}" sibTransId="{BFFB23B4-9BAC-45E7-B8A3-9FFA1A57645E}"/>
    <dgm:cxn modelId="{23C2835A-3058-4806-9BAE-00050D9D55FF}" type="presOf" srcId="{E6467D85-633C-4152-B02D-F0B5F3E3F55B}" destId="{9704B16F-8120-44CB-BBEC-563F6B0ACDE0}" srcOrd="1" destOrd="0" presId="urn:microsoft.com/office/officeart/2005/8/layout/radial5"/>
    <dgm:cxn modelId="{76EF5AAD-D735-426B-B41F-3EF2E0E30E9C}" type="presOf" srcId="{1A2FA9D1-2B69-495E-B0F5-6969F3CE878C}" destId="{A4C20617-A203-4A5E-BBF8-586B8F9E522F}" srcOrd="0" destOrd="0" presId="urn:microsoft.com/office/officeart/2005/8/layout/radial5"/>
    <dgm:cxn modelId="{35166EB2-E48B-47DE-A2F9-CF4F1CE0361F}" type="presOf" srcId="{05E48BB5-37E5-4A70-A4D5-F5B1BB227817}" destId="{EA9F3E34-B12D-4192-BBAC-7E6A6DAC67A5}" srcOrd="0" destOrd="0" presId="urn:microsoft.com/office/officeart/2005/8/layout/radial5"/>
    <dgm:cxn modelId="{A55F17B5-33A3-4462-BABA-E0BBDD7EB422}" srcId="{05E48BB5-37E5-4A70-A4D5-F5B1BB227817}" destId="{1A2FA9D1-2B69-495E-B0F5-6969F3CE878C}" srcOrd="0" destOrd="0" parTransId="{AD11CB8A-662B-4566-A3DB-59FBBBD267C1}" sibTransId="{3F356BA2-8C72-455E-B727-EC3AF323B1D7}"/>
    <dgm:cxn modelId="{D019FAB5-CD37-4BAD-8E4F-8C364BA649B7}" srcId="{05E48BB5-37E5-4A70-A4D5-F5B1BB227817}" destId="{406CB765-A168-4EF4-BB55-B0B5BE1FBD8C}" srcOrd="3" destOrd="0" parTransId="{A508CA47-C6FC-4FBF-998F-089B1493260E}" sibTransId="{F1B8EFDB-6F87-4555-8E30-013A4C78A0DF}"/>
    <dgm:cxn modelId="{D94AF3C0-DC80-4376-8CB8-87EDBBF8F679}" type="presOf" srcId="{AD11CB8A-662B-4566-A3DB-59FBBBD267C1}" destId="{4F675387-5405-498C-9AFD-99EDD8CF223E}" srcOrd="1" destOrd="0" presId="urn:microsoft.com/office/officeart/2005/8/layout/radial5"/>
    <dgm:cxn modelId="{458935DA-4012-41F4-BBE8-07ADFF11CAD5}" type="presOf" srcId="{4A137AB4-7662-4258-91F1-82A2A3E616FE}" destId="{AC381980-AA81-47CB-881A-342945D55AF6}" srcOrd="0" destOrd="0" presId="urn:microsoft.com/office/officeart/2005/8/layout/radial5"/>
    <dgm:cxn modelId="{D0038C6C-557E-4111-85C2-B3B76AA20CE9}" type="presParOf" srcId="{F8B3F075-0EC5-40E0-A748-2AC8C845EA94}" destId="{EA9F3E34-B12D-4192-BBAC-7E6A6DAC67A5}" srcOrd="0" destOrd="0" presId="urn:microsoft.com/office/officeart/2005/8/layout/radial5"/>
    <dgm:cxn modelId="{DA726C8E-44BF-4E37-8579-72884977E6C2}" type="presParOf" srcId="{F8B3F075-0EC5-40E0-A748-2AC8C845EA94}" destId="{5E46BF68-8DDD-4EEC-8AC6-B89F9F856DB3}" srcOrd="1" destOrd="0" presId="urn:microsoft.com/office/officeart/2005/8/layout/radial5"/>
    <dgm:cxn modelId="{1CF6DEF9-8153-4E3D-95F7-7AC0FAB3654E}" type="presParOf" srcId="{5E46BF68-8DDD-4EEC-8AC6-B89F9F856DB3}" destId="{4F675387-5405-498C-9AFD-99EDD8CF223E}" srcOrd="0" destOrd="0" presId="urn:microsoft.com/office/officeart/2005/8/layout/radial5"/>
    <dgm:cxn modelId="{9A5E5AAB-9A83-412F-A573-FDC605DF3638}" type="presParOf" srcId="{F8B3F075-0EC5-40E0-A748-2AC8C845EA94}" destId="{A4C20617-A203-4A5E-BBF8-586B8F9E522F}" srcOrd="2" destOrd="0" presId="urn:microsoft.com/office/officeart/2005/8/layout/radial5"/>
    <dgm:cxn modelId="{AE9B9399-3AC5-45D0-A66E-37952C72E3FC}" type="presParOf" srcId="{F8B3F075-0EC5-40E0-A748-2AC8C845EA94}" destId="{D386951C-3E27-41A0-BC6D-8227251EB2B6}" srcOrd="3" destOrd="0" presId="urn:microsoft.com/office/officeart/2005/8/layout/radial5"/>
    <dgm:cxn modelId="{654F60E4-018B-4A46-A895-119802B05E7C}" type="presParOf" srcId="{D386951C-3E27-41A0-BC6D-8227251EB2B6}" destId="{9704B16F-8120-44CB-BBEC-563F6B0ACDE0}" srcOrd="0" destOrd="0" presId="urn:microsoft.com/office/officeart/2005/8/layout/radial5"/>
    <dgm:cxn modelId="{58C08DA0-E190-4441-8B31-E6DEB89DC19A}" type="presParOf" srcId="{F8B3F075-0EC5-40E0-A748-2AC8C845EA94}" destId="{AC381980-AA81-47CB-881A-342945D55AF6}" srcOrd="4" destOrd="0" presId="urn:microsoft.com/office/officeart/2005/8/layout/radial5"/>
    <dgm:cxn modelId="{FBC651A2-8123-4C26-A219-E384A820D931}" type="presParOf" srcId="{F8B3F075-0EC5-40E0-A748-2AC8C845EA94}" destId="{A2862547-A719-4DFE-9DA8-26C8A746AAE5}" srcOrd="5" destOrd="0" presId="urn:microsoft.com/office/officeart/2005/8/layout/radial5"/>
    <dgm:cxn modelId="{97C78F1A-2A9D-457C-B50F-9A4EB2C4D573}" type="presParOf" srcId="{A2862547-A719-4DFE-9DA8-26C8A746AAE5}" destId="{F181E474-EEA9-4282-ACE5-526119541234}" srcOrd="0" destOrd="0" presId="urn:microsoft.com/office/officeart/2005/8/layout/radial5"/>
    <dgm:cxn modelId="{D304A298-0B4F-465B-99B7-9D32B4735861}" type="presParOf" srcId="{F8B3F075-0EC5-40E0-A748-2AC8C845EA94}" destId="{B43F510A-BC04-43E7-BE78-A0C1F62BC24E}" srcOrd="6" destOrd="0" presId="urn:microsoft.com/office/officeart/2005/8/layout/radial5"/>
    <dgm:cxn modelId="{3CF832CF-B353-4233-B2D3-789AA9514BCE}" type="presParOf" srcId="{F8B3F075-0EC5-40E0-A748-2AC8C845EA94}" destId="{FDC6110A-1E8A-4A76-A894-38F9B3A45362}" srcOrd="7" destOrd="0" presId="urn:microsoft.com/office/officeart/2005/8/layout/radial5"/>
    <dgm:cxn modelId="{EB43B360-B841-4247-A45C-70DC6CF24594}" type="presParOf" srcId="{FDC6110A-1E8A-4A76-A894-38F9B3A45362}" destId="{84855DA0-3333-4345-975B-E9207C763796}" srcOrd="0" destOrd="0" presId="urn:microsoft.com/office/officeart/2005/8/layout/radial5"/>
    <dgm:cxn modelId="{F613B3D4-9751-426E-BF6A-8A50F31ADD8C}" type="presParOf" srcId="{F8B3F075-0EC5-40E0-A748-2AC8C845EA94}" destId="{ACA073E0-6F88-49C3-B84F-BF01942DC0B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4B3AE7-699E-42EA-9D91-8D23D31CEF5C}" type="doc">
      <dgm:prSet loTypeId="urn:microsoft.com/office/officeart/2005/8/layout/radial5" loCatId="relationship" qsTypeId="urn:microsoft.com/office/officeart/2005/8/quickstyle/simple1#23" qsCatId="simple" csTypeId="urn:microsoft.com/office/officeart/2005/8/colors/accent1_2#23" csCatId="accent1" phldr="1"/>
      <dgm:spPr/>
      <dgm:t>
        <a:bodyPr/>
        <a:lstStyle/>
        <a:p>
          <a:endParaRPr lang="ru-RU"/>
        </a:p>
      </dgm:t>
    </dgm:pt>
    <dgm:pt modelId="{5F6A6C8C-BD6D-4A38-B591-1F5ECE76D41D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Безопасный город  на 2019-2024 годы</a:t>
          </a:r>
        </a:p>
      </dgm:t>
    </dgm:pt>
    <dgm:pt modelId="{7C0637FD-3A9D-4B88-A522-31C33B89AD0A}" type="parTrans" cxnId="{8A2CEC44-0E60-4960-AD85-CE53EE19B847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03D4E-A670-4540-963D-5B7A250B8D98}" type="sibTrans" cxnId="{8A2CEC44-0E60-4960-AD85-CE53EE19B847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A022F-975B-4784-B938-8ABEC970905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 на 2019-2024 годы</a:t>
          </a:r>
        </a:p>
      </dgm:t>
    </dgm:pt>
    <dgm:pt modelId="{56F41451-B3BC-420C-913E-5BAD777E6016}" type="parTrans" cxnId="{8C31BC6A-69BC-40CB-AFA6-82A9C4BBF54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F03DA-2CC0-4FC4-B23C-6875056F4DD4}" type="sibTrans" cxnId="{8C31BC6A-69BC-40CB-AFA6-82A9C4BBF54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1DCE3-02CA-4139-91AA-CD1995371A3A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первичных мер пожарной безопасности на территории Слюдянского городского поселения на 2019-2024 годы</a:t>
          </a:r>
        </a:p>
      </dgm:t>
    </dgm:pt>
    <dgm:pt modelId="{AEAB7AF4-3F9E-4178-9358-49693ABB5B31}" type="parTrans" cxnId="{E761FF8D-AAE9-42F8-A044-7CA5564E40D7}">
      <dgm:prSet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24BDA-A4B5-4F2F-A46E-CCFAF89F946B}" type="sibTrans" cxnId="{E761FF8D-AAE9-42F8-A044-7CA5564E40D7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75177-5070-4FCA-9E87-DE76DA95C29E}">
      <dgm:prSet phldrT="[Текст]"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гражданской обороны на территории Слюдянского городского поселения на 2019-2024 годы</a:t>
          </a:r>
        </a:p>
      </dgm:t>
    </dgm:pt>
    <dgm:pt modelId="{8279A551-BA1B-44D3-8D97-4F37D1BF5A98}" type="parTrans" cxnId="{EC20B76B-605C-4CEE-B5C0-D13D7AFD51D5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2DF69-8F70-4B85-972F-ACFE0704913D}" type="sibTrans" cxnId="{EC20B76B-605C-4CEE-B5C0-D13D7AFD51D5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A97B7-8211-42AD-B90B-AE585911462B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  людей    на водных объектах, расположенных на территории Слюдянского городского поселения на  2019-2024 годы</a:t>
          </a:r>
        </a:p>
      </dgm:t>
    </dgm:pt>
    <dgm:pt modelId="{07E1B5E4-460B-423B-9AF7-2F854AFF112B}" type="parTrans" cxnId="{72A25F02-A99A-4A3C-8136-097AF7AA48D2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968D3-CC53-46B3-9C91-54E32989474C}" type="sibTrans" cxnId="{72A25F02-A99A-4A3C-8136-097AF7AA48D2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53BFC-D11A-4618-95A3-9A382B8971DB}">
      <dgm:prSet phldrT="[Текст]" custT="1"/>
      <dgm:spPr>
        <a:solidFill>
          <a:srgbClr val="AF72DC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мерах по противодействию терроризму и экстремизму на территории Слюдянского городского поселения на 2019- 2024 годы</a:t>
          </a:r>
        </a:p>
      </dgm:t>
    </dgm:pt>
    <dgm:pt modelId="{D77515C9-5046-4564-89E9-A80395078336}" type="parTrans" cxnId="{77ACCB2D-831A-4EB6-800E-94D16EF5C653}">
      <dgm:prSet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D8F181D-FB92-43C4-96B5-C87AC5F67DC1}" type="sibTrans" cxnId="{77ACCB2D-831A-4EB6-800E-94D16EF5C653}">
      <dgm:prSet/>
      <dgm:spPr/>
      <dgm:t>
        <a:bodyPr/>
        <a:lstStyle/>
        <a:p>
          <a:endParaRPr lang="ru-RU"/>
        </a:p>
      </dgm:t>
    </dgm:pt>
    <dgm:pt modelId="{44019E09-DED4-4955-9B61-56D1C04929C6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экстремизма в молодежной среде на территории Слюдянского городского поселения на 2019- 2024 годы</a:t>
          </a:r>
        </a:p>
      </dgm:t>
    </dgm:pt>
    <dgm:pt modelId="{30E1DCB3-2585-4BDF-BF0F-2FCDB9344DB1}" type="parTrans" cxnId="{0A2AE49C-6C8D-4B2E-9F0E-9951F12EDCE7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ADDE2FF-8FE2-435D-8440-00B52B22D223}" type="sibTrans" cxnId="{0A2AE49C-6C8D-4B2E-9F0E-9951F12EDCE7}">
      <dgm:prSet/>
      <dgm:spPr/>
      <dgm:t>
        <a:bodyPr/>
        <a:lstStyle/>
        <a:p>
          <a:endParaRPr lang="ru-RU"/>
        </a:p>
      </dgm:t>
    </dgm:pt>
    <dgm:pt modelId="{4DB96B2D-8807-41BE-B619-4864599BA9EA}">
      <dgm:prSet custT="1"/>
      <dgm:spPr>
        <a:solidFill>
          <a:srgbClr val="39E756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наркомании и токсикомании на территории Слюдянского городского поселения  на 2019- 2024 годы</a:t>
          </a:r>
        </a:p>
      </dgm:t>
    </dgm:pt>
    <dgm:pt modelId="{C5CF564F-EC10-45C9-995C-E10466DE778F}" type="parTrans" cxnId="{C823F5DD-CD93-4A3C-A755-1AF0092E1E38}">
      <dgm:prSet/>
      <dgm:spPr>
        <a:solidFill>
          <a:srgbClr val="39E756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BEFB78A-A042-4B51-8B5F-5529C7F1B36E}" type="sibTrans" cxnId="{C823F5DD-CD93-4A3C-A755-1AF0092E1E38}">
      <dgm:prSet/>
      <dgm:spPr/>
      <dgm:t>
        <a:bodyPr/>
        <a:lstStyle/>
        <a:p>
          <a:endParaRPr lang="ru-RU"/>
        </a:p>
      </dgm:t>
    </dgm:pt>
    <dgm:pt modelId="{6521AF10-2B8A-40BC-A243-971B7287E3D0}">
      <dgm:prSet custT="1"/>
      <dgm:spPr>
        <a:solidFill>
          <a:srgbClr val="E87F38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правопорядка  на территории Слюдянского городского поселения на 2019 - 2024 годы</a:t>
          </a:r>
        </a:p>
      </dgm:t>
    </dgm:pt>
    <dgm:pt modelId="{F29B20D1-692E-46DF-96D7-E64306167382}" type="parTrans" cxnId="{99251F55-BA6A-4060-8440-2CC9F4A08A2A}">
      <dgm:prSet/>
      <dgm:spPr>
        <a:solidFill>
          <a:srgbClr val="E87F38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D75330E-2B54-498F-8217-CE8D0E45EEBC}" type="sibTrans" cxnId="{99251F55-BA6A-4060-8440-2CC9F4A08A2A}">
      <dgm:prSet/>
      <dgm:spPr/>
      <dgm:t>
        <a:bodyPr/>
        <a:lstStyle/>
        <a:p>
          <a:endParaRPr lang="ru-RU"/>
        </a:p>
      </dgm:t>
    </dgm:pt>
    <dgm:pt modelId="{4F29A61B-D705-4834-9B43-28617FAF2656}" type="pres">
      <dgm:prSet presAssocID="{9C4B3AE7-699E-42EA-9D91-8D23D31CEF5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464230-EDFB-468B-8E2B-B1C8E220C4DD}" type="pres">
      <dgm:prSet presAssocID="{5F6A6C8C-BD6D-4A38-B591-1F5ECE76D41D}" presName="centerShape" presStyleLbl="node0" presStyleIdx="0" presStyleCnt="1" custScaleX="207798" custScaleY="211273"/>
      <dgm:spPr/>
    </dgm:pt>
    <dgm:pt modelId="{14AE99FA-E5F9-4985-AEB3-437CEB550A0F}" type="pres">
      <dgm:prSet presAssocID="{56F41451-B3BC-420C-913E-5BAD777E6016}" presName="parTrans" presStyleLbl="sibTrans2D1" presStyleIdx="0" presStyleCnt="8"/>
      <dgm:spPr/>
    </dgm:pt>
    <dgm:pt modelId="{AC08CA90-CA57-4238-84E7-BE7F83AA0406}" type="pres">
      <dgm:prSet presAssocID="{56F41451-B3BC-420C-913E-5BAD777E6016}" presName="connectorText" presStyleLbl="sibTrans2D1" presStyleIdx="0" presStyleCnt="8"/>
      <dgm:spPr/>
    </dgm:pt>
    <dgm:pt modelId="{C3904BF1-DF13-4C8D-A860-5E82E61E11E2}" type="pres">
      <dgm:prSet presAssocID="{BC1A022F-975B-4784-B938-8ABEC9709058}" presName="node" presStyleLbl="node1" presStyleIdx="0" presStyleCnt="8" custScaleX="138369" custScaleY="132386" custRadScaleRad="95434" custRadScaleInc="8507">
        <dgm:presLayoutVars>
          <dgm:bulletEnabled val="1"/>
        </dgm:presLayoutVars>
      </dgm:prSet>
      <dgm:spPr/>
    </dgm:pt>
    <dgm:pt modelId="{79555711-5C25-4965-BB78-95DE0CACBB29}" type="pres">
      <dgm:prSet presAssocID="{AEAB7AF4-3F9E-4178-9358-49693ABB5B31}" presName="parTrans" presStyleLbl="sibTrans2D1" presStyleIdx="1" presStyleCnt="8"/>
      <dgm:spPr/>
    </dgm:pt>
    <dgm:pt modelId="{CD892844-C265-4500-9E51-66DB5BF83CAD}" type="pres">
      <dgm:prSet presAssocID="{AEAB7AF4-3F9E-4178-9358-49693ABB5B31}" presName="connectorText" presStyleLbl="sibTrans2D1" presStyleIdx="1" presStyleCnt="8"/>
      <dgm:spPr/>
    </dgm:pt>
    <dgm:pt modelId="{DADEC8C0-D43B-4ECA-8AD9-4A71CB39A7BB}" type="pres">
      <dgm:prSet presAssocID="{3C91DCE3-02CA-4139-91AA-CD1995371A3A}" presName="node" presStyleLbl="node1" presStyleIdx="1" presStyleCnt="8" custScaleX="118329" custScaleY="117640" custRadScaleRad="131293" custRadScaleInc="45305">
        <dgm:presLayoutVars>
          <dgm:bulletEnabled val="1"/>
        </dgm:presLayoutVars>
      </dgm:prSet>
      <dgm:spPr/>
    </dgm:pt>
    <dgm:pt modelId="{FCFAB15C-1DDE-4287-BF7F-A70C44231832}" type="pres">
      <dgm:prSet presAssocID="{8279A551-BA1B-44D3-8D97-4F37D1BF5A98}" presName="parTrans" presStyleLbl="sibTrans2D1" presStyleIdx="2" presStyleCnt="8"/>
      <dgm:spPr/>
    </dgm:pt>
    <dgm:pt modelId="{740DF45F-2CAA-4CC2-B01C-493DA877D40C}" type="pres">
      <dgm:prSet presAssocID="{8279A551-BA1B-44D3-8D97-4F37D1BF5A98}" presName="connectorText" presStyleLbl="sibTrans2D1" presStyleIdx="2" presStyleCnt="8"/>
      <dgm:spPr/>
    </dgm:pt>
    <dgm:pt modelId="{E20551C7-0448-4510-B8A1-8651DC750118}" type="pres">
      <dgm:prSet presAssocID="{30575177-5070-4FCA-9E87-DE76DA95C29E}" presName="node" presStyleLbl="node1" presStyleIdx="2" presStyleCnt="8" custScaleX="122293" custScaleY="119709" custRadScaleRad="118835" custRadScaleInc="14632">
        <dgm:presLayoutVars>
          <dgm:bulletEnabled val="1"/>
        </dgm:presLayoutVars>
      </dgm:prSet>
      <dgm:spPr/>
    </dgm:pt>
    <dgm:pt modelId="{018C067E-AD57-4F61-8382-8F9FB231A9C2}" type="pres">
      <dgm:prSet presAssocID="{07E1B5E4-460B-423B-9AF7-2F854AFF112B}" presName="parTrans" presStyleLbl="sibTrans2D1" presStyleIdx="3" presStyleCnt="8"/>
      <dgm:spPr/>
    </dgm:pt>
    <dgm:pt modelId="{942EF52D-7624-4F45-BA45-33A0AC23CCCE}" type="pres">
      <dgm:prSet presAssocID="{07E1B5E4-460B-423B-9AF7-2F854AFF112B}" presName="connectorText" presStyleLbl="sibTrans2D1" presStyleIdx="3" presStyleCnt="8"/>
      <dgm:spPr/>
    </dgm:pt>
    <dgm:pt modelId="{F5828A12-2081-4907-BEB1-C40E8819BBB3}" type="pres">
      <dgm:prSet presAssocID="{9A5A97B7-8211-42AD-B90B-AE585911462B}" presName="node" presStyleLbl="node1" presStyleIdx="3" presStyleCnt="8" custScaleX="111897" custScaleY="115826" custRadScaleRad="135282" custRadScaleInc="-11518">
        <dgm:presLayoutVars>
          <dgm:bulletEnabled val="1"/>
        </dgm:presLayoutVars>
      </dgm:prSet>
      <dgm:spPr/>
    </dgm:pt>
    <dgm:pt modelId="{41D9A12B-57A6-417D-A705-25741A2108D9}" type="pres">
      <dgm:prSet presAssocID="{D77515C9-5046-4564-89E9-A80395078336}" presName="parTrans" presStyleLbl="sibTrans2D1" presStyleIdx="4" presStyleCnt="8"/>
      <dgm:spPr/>
    </dgm:pt>
    <dgm:pt modelId="{C88D7B07-D2C9-4C81-8402-382EF1BC3146}" type="pres">
      <dgm:prSet presAssocID="{D77515C9-5046-4564-89E9-A80395078336}" presName="connectorText" presStyleLbl="sibTrans2D1" presStyleIdx="4" presStyleCnt="8"/>
      <dgm:spPr/>
    </dgm:pt>
    <dgm:pt modelId="{4C9AAC5F-8037-4E73-9EB6-F8A2080AC7CF}" type="pres">
      <dgm:prSet presAssocID="{28353BFC-D11A-4618-95A3-9A382B8971DB}" presName="node" presStyleLbl="node1" presStyleIdx="4" presStyleCnt="8" custScaleX="114738" custScaleY="112588" custRadScaleRad="96060" custRadScaleInc="949">
        <dgm:presLayoutVars>
          <dgm:bulletEnabled val="1"/>
        </dgm:presLayoutVars>
      </dgm:prSet>
      <dgm:spPr/>
    </dgm:pt>
    <dgm:pt modelId="{9AEAB257-2E1A-4DEF-8AD8-53527ECB7E91}" type="pres">
      <dgm:prSet presAssocID="{30E1DCB3-2585-4BDF-BF0F-2FCDB9344DB1}" presName="parTrans" presStyleLbl="sibTrans2D1" presStyleIdx="5" presStyleCnt="8"/>
      <dgm:spPr/>
    </dgm:pt>
    <dgm:pt modelId="{4C3AB9C7-77F0-401D-80AB-A690397E16F7}" type="pres">
      <dgm:prSet presAssocID="{30E1DCB3-2585-4BDF-BF0F-2FCDB9344DB1}" presName="connectorText" presStyleLbl="sibTrans2D1" presStyleIdx="5" presStyleCnt="8"/>
      <dgm:spPr/>
    </dgm:pt>
    <dgm:pt modelId="{42C87973-0D4D-47F6-946C-D57849F85C50}" type="pres">
      <dgm:prSet presAssocID="{44019E09-DED4-4955-9B61-56D1C04929C6}" presName="node" presStyleLbl="node1" presStyleIdx="5" presStyleCnt="8" custScaleX="111896" custScaleY="115826" custRadScaleRad="132799" custRadScaleInc="7135">
        <dgm:presLayoutVars>
          <dgm:bulletEnabled val="1"/>
        </dgm:presLayoutVars>
      </dgm:prSet>
      <dgm:spPr/>
    </dgm:pt>
    <dgm:pt modelId="{DC9AB484-925F-40FE-AF0D-C35AD7A98BE9}" type="pres">
      <dgm:prSet presAssocID="{C5CF564F-EC10-45C9-995C-E10466DE778F}" presName="parTrans" presStyleLbl="sibTrans2D1" presStyleIdx="6" presStyleCnt="8"/>
      <dgm:spPr/>
    </dgm:pt>
    <dgm:pt modelId="{113ECC16-10C5-48A9-AA92-660E5030A87E}" type="pres">
      <dgm:prSet presAssocID="{C5CF564F-EC10-45C9-995C-E10466DE778F}" presName="connectorText" presStyleLbl="sibTrans2D1" presStyleIdx="6" presStyleCnt="8"/>
      <dgm:spPr/>
    </dgm:pt>
    <dgm:pt modelId="{EC45BEDE-CD6F-4303-BD62-E87BD70312F5}" type="pres">
      <dgm:prSet presAssocID="{4DB96B2D-8807-41BE-B619-4864599BA9EA}" presName="node" presStyleLbl="node1" presStyleIdx="6" presStyleCnt="8" custScaleX="108681" custScaleY="109312" custRadScaleRad="123327" custRadScaleInc="-22317">
        <dgm:presLayoutVars>
          <dgm:bulletEnabled val="1"/>
        </dgm:presLayoutVars>
      </dgm:prSet>
      <dgm:spPr/>
    </dgm:pt>
    <dgm:pt modelId="{83B0F644-B95C-43D6-987B-B03B254F2B25}" type="pres">
      <dgm:prSet presAssocID="{F29B20D1-692E-46DF-96D7-E64306167382}" presName="parTrans" presStyleLbl="sibTrans2D1" presStyleIdx="7" presStyleCnt="8"/>
      <dgm:spPr/>
    </dgm:pt>
    <dgm:pt modelId="{7812BAD7-9309-4DDB-AFDF-82498F6C8C6B}" type="pres">
      <dgm:prSet presAssocID="{F29B20D1-692E-46DF-96D7-E64306167382}" presName="connectorText" presStyleLbl="sibTrans2D1" presStyleIdx="7" presStyleCnt="8"/>
      <dgm:spPr/>
    </dgm:pt>
    <dgm:pt modelId="{0C8B999A-CEA2-477F-95B6-DBFDC0759189}" type="pres">
      <dgm:prSet presAssocID="{6521AF10-2B8A-40BC-A243-971B7287E3D0}" presName="node" presStyleLbl="node1" presStyleIdx="7" presStyleCnt="8" custScaleX="118328" custScaleY="119708" custRadScaleRad="131946" custRadScaleInc="-55076">
        <dgm:presLayoutVars>
          <dgm:bulletEnabled val="1"/>
        </dgm:presLayoutVars>
      </dgm:prSet>
      <dgm:spPr/>
    </dgm:pt>
  </dgm:ptLst>
  <dgm:cxnLst>
    <dgm:cxn modelId="{F1B33702-D6CE-4981-A4B9-DA7AB9642328}" type="presOf" srcId="{8279A551-BA1B-44D3-8D97-4F37D1BF5A98}" destId="{740DF45F-2CAA-4CC2-B01C-493DA877D40C}" srcOrd="1" destOrd="0" presId="urn:microsoft.com/office/officeart/2005/8/layout/radial5"/>
    <dgm:cxn modelId="{72A25F02-A99A-4A3C-8136-097AF7AA48D2}" srcId="{5F6A6C8C-BD6D-4A38-B591-1F5ECE76D41D}" destId="{9A5A97B7-8211-42AD-B90B-AE585911462B}" srcOrd="3" destOrd="0" parTransId="{07E1B5E4-460B-423B-9AF7-2F854AFF112B}" sibTransId="{C80968D3-CC53-46B3-9C91-54E32989474C}"/>
    <dgm:cxn modelId="{86EC5802-4178-45A8-9FD0-2A7D08FA8D34}" type="presOf" srcId="{C5CF564F-EC10-45C9-995C-E10466DE778F}" destId="{DC9AB484-925F-40FE-AF0D-C35AD7A98BE9}" srcOrd="0" destOrd="0" presId="urn:microsoft.com/office/officeart/2005/8/layout/radial5"/>
    <dgm:cxn modelId="{4BECD005-9CF8-4460-BD78-509356C48FF4}" type="presOf" srcId="{07E1B5E4-460B-423B-9AF7-2F854AFF112B}" destId="{942EF52D-7624-4F45-BA45-33A0AC23CCCE}" srcOrd="1" destOrd="0" presId="urn:microsoft.com/office/officeart/2005/8/layout/radial5"/>
    <dgm:cxn modelId="{19C5820C-E64D-4E69-86BC-31DBC5F946AC}" type="presOf" srcId="{F29B20D1-692E-46DF-96D7-E64306167382}" destId="{7812BAD7-9309-4DDB-AFDF-82498F6C8C6B}" srcOrd="1" destOrd="0" presId="urn:microsoft.com/office/officeart/2005/8/layout/radial5"/>
    <dgm:cxn modelId="{CD1A3C0E-FFFA-4804-A655-1745C900A9A5}" type="presOf" srcId="{07E1B5E4-460B-423B-9AF7-2F854AFF112B}" destId="{018C067E-AD57-4F61-8382-8F9FB231A9C2}" srcOrd="0" destOrd="0" presId="urn:microsoft.com/office/officeart/2005/8/layout/radial5"/>
    <dgm:cxn modelId="{A089D419-FA35-40D7-BA17-4DF8669D67E3}" type="presOf" srcId="{D77515C9-5046-4564-89E9-A80395078336}" destId="{C88D7B07-D2C9-4C81-8402-382EF1BC3146}" srcOrd="1" destOrd="0" presId="urn:microsoft.com/office/officeart/2005/8/layout/radial5"/>
    <dgm:cxn modelId="{1D631321-19AD-4944-AD09-2DEDCB135118}" type="presOf" srcId="{44019E09-DED4-4955-9B61-56D1C04929C6}" destId="{42C87973-0D4D-47F6-946C-D57849F85C50}" srcOrd="0" destOrd="0" presId="urn:microsoft.com/office/officeart/2005/8/layout/radial5"/>
    <dgm:cxn modelId="{99682A21-1769-47CC-A341-2163A494FC40}" type="presOf" srcId="{C5CF564F-EC10-45C9-995C-E10466DE778F}" destId="{113ECC16-10C5-48A9-AA92-660E5030A87E}" srcOrd="1" destOrd="0" presId="urn:microsoft.com/office/officeart/2005/8/layout/radial5"/>
    <dgm:cxn modelId="{77ACCB2D-831A-4EB6-800E-94D16EF5C653}" srcId="{5F6A6C8C-BD6D-4A38-B591-1F5ECE76D41D}" destId="{28353BFC-D11A-4618-95A3-9A382B8971DB}" srcOrd="4" destOrd="0" parTransId="{D77515C9-5046-4564-89E9-A80395078336}" sibTransId="{DD8F181D-FB92-43C4-96B5-C87AC5F67DC1}"/>
    <dgm:cxn modelId="{FEF4C93C-C1C8-4614-9093-74A58BD891A7}" type="presOf" srcId="{BC1A022F-975B-4784-B938-8ABEC9709058}" destId="{C3904BF1-DF13-4C8D-A860-5E82E61E11E2}" srcOrd="0" destOrd="0" presId="urn:microsoft.com/office/officeart/2005/8/layout/radial5"/>
    <dgm:cxn modelId="{CD16AB5C-3A1F-4874-9F8A-F3BF2D6CDAF1}" type="presOf" srcId="{AEAB7AF4-3F9E-4178-9358-49693ABB5B31}" destId="{CD892844-C265-4500-9E51-66DB5BF83CAD}" srcOrd="1" destOrd="0" presId="urn:microsoft.com/office/officeart/2005/8/layout/radial5"/>
    <dgm:cxn modelId="{F8E0C15D-146B-4582-8B59-8101E7D4AC8C}" type="presOf" srcId="{6521AF10-2B8A-40BC-A243-971B7287E3D0}" destId="{0C8B999A-CEA2-477F-95B6-DBFDC0759189}" srcOrd="0" destOrd="0" presId="urn:microsoft.com/office/officeart/2005/8/layout/radial5"/>
    <dgm:cxn modelId="{D3242A5E-000E-4055-8FC2-9B485D6CC634}" type="presOf" srcId="{30E1DCB3-2585-4BDF-BF0F-2FCDB9344DB1}" destId="{9AEAB257-2E1A-4DEF-8AD8-53527ECB7E91}" srcOrd="0" destOrd="0" presId="urn:microsoft.com/office/officeart/2005/8/layout/radial5"/>
    <dgm:cxn modelId="{A32DCC43-92B2-470B-B964-B786B0A1509B}" type="presOf" srcId="{F29B20D1-692E-46DF-96D7-E64306167382}" destId="{83B0F644-B95C-43D6-987B-B03B254F2B25}" srcOrd="0" destOrd="0" presId="urn:microsoft.com/office/officeart/2005/8/layout/radial5"/>
    <dgm:cxn modelId="{8A2CEC44-0E60-4960-AD85-CE53EE19B847}" srcId="{9C4B3AE7-699E-42EA-9D91-8D23D31CEF5C}" destId="{5F6A6C8C-BD6D-4A38-B591-1F5ECE76D41D}" srcOrd="0" destOrd="0" parTransId="{7C0637FD-3A9D-4B88-A522-31C33B89AD0A}" sibTransId="{F2C03D4E-A670-4540-963D-5B7A250B8D98}"/>
    <dgm:cxn modelId="{8C31BC6A-69BC-40CB-AFA6-82A9C4BBF54D}" srcId="{5F6A6C8C-BD6D-4A38-B591-1F5ECE76D41D}" destId="{BC1A022F-975B-4784-B938-8ABEC9709058}" srcOrd="0" destOrd="0" parTransId="{56F41451-B3BC-420C-913E-5BAD777E6016}" sibTransId="{EB1F03DA-2CC0-4FC4-B23C-6875056F4DD4}"/>
    <dgm:cxn modelId="{EC20B76B-605C-4CEE-B5C0-D13D7AFD51D5}" srcId="{5F6A6C8C-BD6D-4A38-B591-1F5ECE76D41D}" destId="{30575177-5070-4FCA-9E87-DE76DA95C29E}" srcOrd="2" destOrd="0" parTransId="{8279A551-BA1B-44D3-8D97-4F37D1BF5A98}" sibTransId="{11F2DF69-8F70-4B85-972F-ACFE0704913D}"/>
    <dgm:cxn modelId="{809F366C-5A0C-4AF4-AA10-3F47605B7F18}" type="presOf" srcId="{56F41451-B3BC-420C-913E-5BAD777E6016}" destId="{AC08CA90-CA57-4238-84E7-BE7F83AA0406}" srcOrd="1" destOrd="0" presId="urn:microsoft.com/office/officeart/2005/8/layout/radial5"/>
    <dgm:cxn modelId="{264E8450-EDA9-49F0-8629-762A95301D96}" type="presOf" srcId="{30575177-5070-4FCA-9E87-DE76DA95C29E}" destId="{E20551C7-0448-4510-B8A1-8651DC750118}" srcOrd="0" destOrd="0" presId="urn:microsoft.com/office/officeart/2005/8/layout/radial5"/>
    <dgm:cxn modelId="{99251F55-BA6A-4060-8440-2CC9F4A08A2A}" srcId="{5F6A6C8C-BD6D-4A38-B591-1F5ECE76D41D}" destId="{6521AF10-2B8A-40BC-A243-971B7287E3D0}" srcOrd="7" destOrd="0" parTransId="{F29B20D1-692E-46DF-96D7-E64306167382}" sibTransId="{6D75330E-2B54-498F-8217-CE8D0E45EEBC}"/>
    <dgm:cxn modelId="{DD64CB81-10FC-4B5D-BC75-AF690C954974}" type="presOf" srcId="{4DB96B2D-8807-41BE-B619-4864599BA9EA}" destId="{EC45BEDE-CD6F-4303-BD62-E87BD70312F5}" srcOrd="0" destOrd="0" presId="urn:microsoft.com/office/officeart/2005/8/layout/radial5"/>
    <dgm:cxn modelId="{E761FF8D-AAE9-42F8-A044-7CA5564E40D7}" srcId="{5F6A6C8C-BD6D-4A38-B591-1F5ECE76D41D}" destId="{3C91DCE3-02CA-4139-91AA-CD1995371A3A}" srcOrd="1" destOrd="0" parTransId="{AEAB7AF4-3F9E-4178-9358-49693ABB5B31}" sibTransId="{78424BDA-A4B5-4F2F-A46E-CCFAF89F946B}"/>
    <dgm:cxn modelId="{B588458E-6565-41E4-8275-91AAC1B1E0B3}" type="presOf" srcId="{3C91DCE3-02CA-4139-91AA-CD1995371A3A}" destId="{DADEC8C0-D43B-4ECA-8AD9-4A71CB39A7BB}" srcOrd="0" destOrd="0" presId="urn:microsoft.com/office/officeart/2005/8/layout/radial5"/>
    <dgm:cxn modelId="{0A2AE49C-6C8D-4B2E-9F0E-9951F12EDCE7}" srcId="{5F6A6C8C-BD6D-4A38-B591-1F5ECE76D41D}" destId="{44019E09-DED4-4955-9B61-56D1C04929C6}" srcOrd="5" destOrd="0" parTransId="{30E1DCB3-2585-4BDF-BF0F-2FCDB9344DB1}" sibTransId="{4ADDE2FF-8FE2-435D-8440-00B52B22D223}"/>
    <dgm:cxn modelId="{8626CCB0-5C3D-424D-A85E-F916B977E36D}" type="presOf" srcId="{8279A551-BA1B-44D3-8D97-4F37D1BF5A98}" destId="{FCFAB15C-1DDE-4287-BF7F-A70C44231832}" srcOrd="0" destOrd="0" presId="urn:microsoft.com/office/officeart/2005/8/layout/radial5"/>
    <dgm:cxn modelId="{4575F8B7-A41D-4892-8743-EC813EF232CB}" type="presOf" srcId="{D77515C9-5046-4564-89E9-A80395078336}" destId="{41D9A12B-57A6-417D-A705-25741A2108D9}" srcOrd="0" destOrd="0" presId="urn:microsoft.com/office/officeart/2005/8/layout/radial5"/>
    <dgm:cxn modelId="{3FBC4BBC-3FF7-4BF5-8640-234F7DBAEFBC}" type="presOf" srcId="{AEAB7AF4-3F9E-4178-9358-49693ABB5B31}" destId="{79555711-5C25-4965-BB78-95DE0CACBB29}" srcOrd="0" destOrd="0" presId="urn:microsoft.com/office/officeart/2005/8/layout/radial5"/>
    <dgm:cxn modelId="{C0E34EC0-D024-4FE1-A6BF-FA388C2C6D76}" type="presOf" srcId="{30E1DCB3-2585-4BDF-BF0F-2FCDB9344DB1}" destId="{4C3AB9C7-77F0-401D-80AB-A690397E16F7}" srcOrd="1" destOrd="0" presId="urn:microsoft.com/office/officeart/2005/8/layout/radial5"/>
    <dgm:cxn modelId="{2B71D6C1-CD43-4F14-B187-3389E8411B17}" type="presOf" srcId="{28353BFC-D11A-4618-95A3-9A382B8971DB}" destId="{4C9AAC5F-8037-4E73-9EB6-F8A2080AC7CF}" srcOrd="0" destOrd="0" presId="urn:microsoft.com/office/officeart/2005/8/layout/radial5"/>
    <dgm:cxn modelId="{874C81CC-D596-4F22-BE88-22B33254E436}" type="presOf" srcId="{5F6A6C8C-BD6D-4A38-B591-1F5ECE76D41D}" destId="{ED464230-EDFB-468B-8E2B-B1C8E220C4DD}" srcOrd="0" destOrd="0" presId="urn:microsoft.com/office/officeart/2005/8/layout/radial5"/>
    <dgm:cxn modelId="{C823F5DD-CD93-4A3C-A755-1AF0092E1E38}" srcId="{5F6A6C8C-BD6D-4A38-B591-1F5ECE76D41D}" destId="{4DB96B2D-8807-41BE-B619-4864599BA9EA}" srcOrd="6" destOrd="0" parTransId="{C5CF564F-EC10-45C9-995C-E10466DE778F}" sibTransId="{6BEFB78A-A042-4B51-8B5F-5529C7F1B36E}"/>
    <dgm:cxn modelId="{3307FAE4-143F-48F4-A773-1BD6EF6178B3}" type="presOf" srcId="{56F41451-B3BC-420C-913E-5BAD777E6016}" destId="{14AE99FA-E5F9-4985-AEB3-437CEB550A0F}" srcOrd="0" destOrd="0" presId="urn:microsoft.com/office/officeart/2005/8/layout/radial5"/>
    <dgm:cxn modelId="{C8188BE8-41D0-4788-A3E6-3712D2283128}" type="presOf" srcId="{9C4B3AE7-699E-42EA-9D91-8D23D31CEF5C}" destId="{4F29A61B-D705-4834-9B43-28617FAF2656}" srcOrd="0" destOrd="0" presId="urn:microsoft.com/office/officeart/2005/8/layout/radial5"/>
    <dgm:cxn modelId="{A520E5E8-987A-4EF5-B5B6-8D89D26D475B}" type="presOf" srcId="{9A5A97B7-8211-42AD-B90B-AE585911462B}" destId="{F5828A12-2081-4907-BEB1-C40E8819BBB3}" srcOrd="0" destOrd="0" presId="urn:microsoft.com/office/officeart/2005/8/layout/radial5"/>
    <dgm:cxn modelId="{2C38A174-D7C2-464D-B241-C06BC4174491}" type="presParOf" srcId="{4F29A61B-D705-4834-9B43-28617FAF2656}" destId="{ED464230-EDFB-468B-8E2B-B1C8E220C4DD}" srcOrd="0" destOrd="0" presId="urn:microsoft.com/office/officeart/2005/8/layout/radial5"/>
    <dgm:cxn modelId="{2B774E6B-8C61-4FB7-9630-54262E67AA05}" type="presParOf" srcId="{4F29A61B-D705-4834-9B43-28617FAF2656}" destId="{14AE99FA-E5F9-4985-AEB3-437CEB550A0F}" srcOrd="1" destOrd="0" presId="urn:microsoft.com/office/officeart/2005/8/layout/radial5"/>
    <dgm:cxn modelId="{BC8D53DF-6654-476B-94C5-24BFAFCE96B7}" type="presParOf" srcId="{14AE99FA-E5F9-4985-AEB3-437CEB550A0F}" destId="{AC08CA90-CA57-4238-84E7-BE7F83AA0406}" srcOrd="0" destOrd="0" presId="urn:microsoft.com/office/officeart/2005/8/layout/radial5"/>
    <dgm:cxn modelId="{A9DF2208-8A5E-4862-9060-15B0D41E911B}" type="presParOf" srcId="{4F29A61B-D705-4834-9B43-28617FAF2656}" destId="{C3904BF1-DF13-4C8D-A860-5E82E61E11E2}" srcOrd="2" destOrd="0" presId="urn:microsoft.com/office/officeart/2005/8/layout/radial5"/>
    <dgm:cxn modelId="{14A91493-B550-49D2-8C0F-AB249E56ED70}" type="presParOf" srcId="{4F29A61B-D705-4834-9B43-28617FAF2656}" destId="{79555711-5C25-4965-BB78-95DE0CACBB29}" srcOrd="3" destOrd="0" presId="urn:microsoft.com/office/officeart/2005/8/layout/radial5"/>
    <dgm:cxn modelId="{C0392D65-82A1-4552-A4C2-3388259332ED}" type="presParOf" srcId="{79555711-5C25-4965-BB78-95DE0CACBB29}" destId="{CD892844-C265-4500-9E51-66DB5BF83CAD}" srcOrd="0" destOrd="0" presId="urn:microsoft.com/office/officeart/2005/8/layout/radial5"/>
    <dgm:cxn modelId="{9289719C-3F2E-4ECD-866F-42858F2FA16B}" type="presParOf" srcId="{4F29A61B-D705-4834-9B43-28617FAF2656}" destId="{DADEC8C0-D43B-4ECA-8AD9-4A71CB39A7BB}" srcOrd="4" destOrd="0" presId="urn:microsoft.com/office/officeart/2005/8/layout/radial5"/>
    <dgm:cxn modelId="{A74097DB-65D1-442B-8845-20FC2F220638}" type="presParOf" srcId="{4F29A61B-D705-4834-9B43-28617FAF2656}" destId="{FCFAB15C-1DDE-4287-BF7F-A70C44231832}" srcOrd="5" destOrd="0" presId="urn:microsoft.com/office/officeart/2005/8/layout/radial5"/>
    <dgm:cxn modelId="{E620D6E3-25E1-4000-8225-9D3F8F5E0F23}" type="presParOf" srcId="{FCFAB15C-1DDE-4287-BF7F-A70C44231832}" destId="{740DF45F-2CAA-4CC2-B01C-493DA877D40C}" srcOrd="0" destOrd="0" presId="urn:microsoft.com/office/officeart/2005/8/layout/radial5"/>
    <dgm:cxn modelId="{C0567BFB-0555-4749-AFE4-5D298EFCA718}" type="presParOf" srcId="{4F29A61B-D705-4834-9B43-28617FAF2656}" destId="{E20551C7-0448-4510-B8A1-8651DC750118}" srcOrd="6" destOrd="0" presId="urn:microsoft.com/office/officeart/2005/8/layout/radial5"/>
    <dgm:cxn modelId="{740F56AD-C20E-4497-AB75-A1A5E550F77F}" type="presParOf" srcId="{4F29A61B-D705-4834-9B43-28617FAF2656}" destId="{018C067E-AD57-4F61-8382-8F9FB231A9C2}" srcOrd="7" destOrd="0" presId="urn:microsoft.com/office/officeart/2005/8/layout/radial5"/>
    <dgm:cxn modelId="{2330984C-A537-4BF8-A7F5-7F98C913A3A6}" type="presParOf" srcId="{018C067E-AD57-4F61-8382-8F9FB231A9C2}" destId="{942EF52D-7624-4F45-BA45-33A0AC23CCCE}" srcOrd="0" destOrd="0" presId="urn:microsoft.com/office/officeart/2005/8/layout/radial5"/>
    <dgm:cxn modelId="{764D9BA5-B88A-44A2-B9B5-07A9AE151D1B}" type="presParOf" srcId="{4F29A61B-D705-4834-9B43-28617FAF2656}" destId="{F5828A12-2081-4907-BEB1-C40E8819BBB3}" srcOrd="8" destOrd="0" presId="urn:microsoft.com/office/officeart/2005/8/layout/radial5"/>
    <dgm:cxn modelId="{6C2EC232-62E1-4F38-8777-1D55405AF45A}" type="presParOf" srcId="{4F29A61B-D705-4834-9B43-28617FAF2656}" destId="{41D9A12B-57A6-417D-A705-25741A2108D9}" srcOrd="9" destOrd="0" presId="urn:microsoft.com/office/officeart/2005/8/layout/radial5"/>
    <dgm:cxn modelId="{9DAC4386-DAAB-40AB-A775-B095C8D1FB27}" type="presParOf" srcId="{41D9A12B-57A6-417D-A705-25741A2108D9}" destId="{C88D7B07-D2C9-4C81-8402-382EF1BC3146}" srcOrd="0" destOrd="0" presId="urn:microsoft.com/office/officeart/2005/8/layout/radial5"/>
    <dgm:cxn modelId="{490AB096-48E8-431F-AC92-DE6FC4499811}" type="presParOf" srcId="{4F29A61B-D705-4834-9B43-28617FAF2656}" destId="{4C9AAC5F-8037-4E73-9EB6-F8A2080AC7CF}" srcOrd="10" destOrd="0" presId="urn:microsoft.com/office/officeart/2005/8/layout/radial5"/>
    <dgm:cxn modelId="{E17BD5D6-36F1-4E6C-9A6E-0734855253D2}" type="presParOf" srcId="{4F29A61B-D705-4834-9B43-28617FAF2656}" destId="{9AEAB257-2E1A-4DEF-8AD8-53527ECB7E91}" srcOrd="11" destOrd="0" presId="urn:microsoft.com/office/officeart/2005/8/layout/radial5"/>
    <dgm:cxn modelId="{AD1CFF01-01FA-4B48-9DFC-B193A381777A}" type="presParOf" srcId="{9AEAB257-2E1A-4DEF-8AD8-53527ECB7E91}" destId="{4C3AB9C7-77F0-401D-80AB-A690397E16F7}" srcOrd="0" destOrd="0" presId="urn:microsoft.com/office/officeart/2005/8/layout/radial5"/>
    <dgm:cxn modelId="{6F767281-F16D-4D70-B9FA-8AF9830F7F42}" type="presParOf" srcId="{4F29A61B-D705-4834-9B43-28617FAF2656}" destId="{42C87973-0D4D-47F6-946C-D57849F85C50}" srcOrd="12" destOrd="0" presId="urn:microsoft.com/office/officeart/2005/8/layout/radial5"/>
    <dgm:cxn modelId="{13102326-A24E-4D3B-9D73-498B3347B90E}" type="presParOf" srcId="{4F29A61B-D705-4834-9B43-28617FAF2656}" destId="{DC9AB484-925F-40FE-AF0D-C35AD7A98BE9}" srcOrd="13" destOrd="0" presId="urn:microsoft.com/office/officeart/2005/8/layout/radial5"/>
    <dgm:cxn modelId="{9E615EEF-C797-489E-8439-4C7EADB50DE7}" type="presParOf" srcId="{DC9AB484-925F-40FE-AF0D-C35AD7A98BE9}" destId="{113ECC16-10C5-48A9-AA92-660E5030A87E}" srcOrd="0" destOrd="0" presId="urn:microsoft.com/office/officeart/2005/8/layout/radial5"/>
    <dgm:cxn modelId="{88B20E97-68D9-44C3-A37A-AF8F5AFE3F62}" type="presParOf" srcId="{4F29A61B-D705-4834-9B43-28617FAF2656}" destId="{EC45BEDE-CD6F-4303-BD62-E87BD70312F5}" srcOrd="14" destOrd="0" presId="urn:microsoft.com/office/officeart/2005/8/layout/radial5"/>
    <dgm:cxn modelId="{CC2384FA-BA1B-4E0C-8895-3ECC96D11521}" type="presParOf" srcId="{4F29A61B-D705-4834-9B43-28617FAF2656}" destId="{83B0F644-B95C-43D6-987B-B03B254F2B25}" srcOrd="15" destOrd="0" presId="urn:microsoft.com/office/officeart/2005/8/layout/radial5"/>
    <dgm:cxn modelId="{0D133C69-C3FF-49B4-B808-74FE7A1CD874}" type="presParOf" srcId="{83B0F644-B95C-43D6-987B-B03B254F2B25}" destId="{7812BAD7-9309-4DDB-AFDF-82498F6C8C6B}" srcOrd="0" destOrd="0" presId="urn:microsoft.com/office/officeart/2005/8/layout/radial5"/>
    <dgm:cxn modelId="{45B446D8-6E08-4744-88E8-88F0D589AAA2}" type="presParOf" srcId="{4F29A61B-D705-4834-9B43-28617FAF2656}" destId="{0C8B999A-CEA2-477F-95B6-DBFDC075918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F48063-8BCA-4CC1-85C8-F2E5CBD1BEDE}" type="doc">
      <dgm:prSet loTypeId="urn:microsoft.com/office/officeart/2005/8/layout/radial5" loCatId="relationship" qsTypeId="urn:microsoft.com/office/officeart/2005/8/quickstyle/simple1#24" qsCatId="simple" csTypeId="urn:microsoft.com/office/officeart/2005/8/colors/accent1_2#24" csCatId="accent1" phldr="1"/>
      <dgm:spPr/>
      <dgm:t>
        <a:bodyPr/>
        <a:lstStyle/>
        <a:p>
          <a:endParaRPr lang="ru-RU"/>
        </a:p>
      </dgm:t>
    </dgm:pt>
    <dgm:pt modelId="{391DE27D-DE64-480E-9109-DF1255AAE39F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приоритетных отраслей экономики  Слюдянского муниципального образования на 2019-2024 годы</a:t>
          </a:r>
        </a:p>
      </dgm:t>
    </dgm:pt>
    <dgm:pt modelId="{A8F1851E-3E4B-4218-A82A-73BF39AFD04E}" type="parTrans" cxnId="{2BAE9F61-21E6-499B-9C80-0F43821843DD}">
      <dgm:prSet/>
      <dgm:spPr/>
      <dgm:t>
        <a:bodyPr/>
        <a:lstStyle/>
        <a:p>
          <a:endParaRPr lang="ru-RU"/>
        </a:p>
      </dgm:t>
    </dgm:pt>
    <dgm:pt modelId="{46E72F0B-6FF3-4968-80BD-55BE2B4F5F5F}" type="sibTrans" cxnId="{2BAE9F61-21E6-499B-9C80-0F43821843DD}">
      <dgm:prSet/>
      <dgm:spPr/>
      <dgm:t>
        <a:bodyPr/>
        <a:lstStyle/>
        <a:p>
          <a:endParaRPr lang="ru-RU"/>
        </a:p>
      </dgm:t>
    </dgm:pt>
    <dgm:pt modelId="{DA7E55EB-D126-40DF-8E5D-8DCE803AB37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сред-него предпринимательства Слюдянского муниципального образования на 2019-2024 годы</a:t>
          </a:r>
        </a:p>
      </dgm:t>
    </dgm:pt>
    <dgm:pt modelId="{09C5375F-2915-4F79-BA00-DCF8E9869AF3}" type="parTrans" cxnId="{BE43A5E3-EF84-4369-BFE9-CED325F598A4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781B24B-A539-4F20-899C-42E0A74CC391}" type="sibTrans" cxnId="{BE43A5E3-EF84-4369-BFE9-CED325F598A4}">
      <dgm:prSet/>
      <dgm:spPr/>
      <dgm:t>
        <a:bodyPr/>
        <a:lstStyle/>
        <a:p>
          <a:endParaRPr lang="ru-RU"/>
        </a:p>
      </dgm:t>
    </dgm:pt>
    <dgm:pt modelId="{2A00C2B5-6921-48D0-98FB-AEBFC0C2810A}" type="pres">
      <dgm:prSet presAssocID="{FBF48063-8BCA-4CC1-85C8-F2E5CBD1BE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0569997-A65A-4D65-A5E2-8697469F7EC4}" type="pres">
      <dgm:prSet presAssocID="{391DE27D-DE64-480E-9109-DF1255AAE39F}" presName="centerShape" presStyleLbl="node0" presStyleIdx="0" presStyleCnt="1" custScaleX="161347" custScaleY="162401" custLinFactNeighborX="-43930" custLinFactNeighborY="-33431"/>
      <dgm:spPr/>
    </dgm:pt>
    <dgm:pt modelId="{9A30D46C-7D88-4A60-89D0-F7C898A07FD9}" type="pres">
      <dgm:prSet presAssocID="{09C5375F-2915-4F79-BA00-DCF8E9869AF3}" presName="parTrans" presStyleLbl="sibTrans2D1" presStyleIdx="0" presStyleCnt="1"/>
      <dgm:spPr/>
    </dgm:pt>
    <dgm:pt modelId="{5A755E28-8DED-47DA-AB3B-60CF606594BF}" type="pres">
      <dgm:prSet presAssocID="{09C5375F-2915-4F79-BA00-DCF8E9869AF3}" presName="connectorText" presStyleLbl="sibTrans2D1" presStyleIdx="0" presStyleCnt="1"/>
      <dgm:spPr/>
    </dgm:pt>
    <dgm:pt modelId="{F74BC20E-C5C4-479F-B026-428CC83FE2DD}" type="pres">
      <dgm:prSet presAssocID="{DA7E55EB-D126-40DF-8E5D-8DCE803AB37D}" presName="node" presStyleLbl="node1" presStyleIdx="0" presStyleCnt="1" custScaleX="107407" custScaleY="106883" custRadScaleRad="77559" custRadScaleInc="16917">
        <dgm:presLayoutVars>
          <dgm:bulletEnabled val="1"/>
        </dgm:presLayoutVars>
      </dgm:prSet>
      <dgm:spPr/>
    </dgm:pt>
  </dgm:ptLst>
  <dgm:cxnLst>
    <dgm:cxn modelId="{DFD0B400-E3BE-4ECD-A7E2-B7A97AC5CA2E}" type="presOf" srcId="{DA7E55EB-D126-40DF-8E5D-8DCE803AB37D}" destId="{F74BC20E-C5C4-479F-B026-428CC83FE2DD}" srcOrd="0" destOrd="0" presId="urn:microsoft.com/office/officeart/2005/8/layout/radial5"/>
    <dgm:cxn modelId="{2BAE9F61-21E6-499B-9C80-0F43821843DD}" srcId="{FBF48063-8BCA-4CC1-85C8-F2E5CBD1BEDE}" destId="{391DE27D-DE64-480E-9109-DF1255AAE39F}" srcOrd="0" destOrd="0" parTransId="{A8F1851E-3E4B-4218-A82A-73BF39AFD04E}" sibTransId="{46E72F0B-6FF3-4968-80BD-55BE2B4F5F5F}"/>
    <dgm:cxn modelId="{239D3ABE-CC1D-4451-8D22-59A61CABAE6E}" type="presOf" srcId="{09C5375F-2915-4F79-BA00-DCF8E9869AF3}" destId="{5A755E28-8DED-47DA-AB3B-60CF606594BF}" srcOrd="1" destOrd="0" presId="urn:microsoft.com/office/officeart/2005/8/layout/radial5"/>
    <dgm:cxn modelId="{50F2AAC7-CF9F-4D91-8A8F-7548498984CC}" type="presOf" srcId="{391DE27D-DE64-480E-9109-DF1255AAE39F}" destId="{B0569997-A65A-4D65-A5E2-8697469F7EC4}" srcOrd="0" destOrd="0" presId="urn:microsoft.com/office/officeart/2005/8/layout/radial5"/>
    <dgm:cxn modelId="{BE43A5E3-EF84-4369-BFE9-CED325F598A4}" srcId="{391DE27D-DE64-480E-9109-DF1255AAE39F}" destId="{DA7E55EB-D126-40DF-8E5D-8DCE803AB37D}" srcOrd="0" destOrd="0" parTransId="{09C5375F-2915-4F79-BA00-DCF8E9869AF3}" sibTransId="{0781B24B-A539-4F20-899C-42E0A74CC391}"/>
    <dgm:cxn modelId="{FB3250F6-F896-46FF-BCF4-30041D2D97C3}" type="presOf" srcId="{FBF48063-8BCA-4CC1-85C8-F2E5CBD1BEDE}" destId="{2A00C2B5-6921-48D0-98FB-AEBFC0C2810A}" srcOrd="0" destOrd="0" presId="urn:microsoft.com/office/officeart/2005/8/layout/radial5"/>
    <dgm:cxn modelId="{A105B5FD-EC3A-4ACB-A465-76CAD9A78BA6}" type="presOf" srcId="{09C5375F-2915-4F79-BA00-DCF8E9869AF3}" destId="{9A30D46C-7D88-4A60-89D0-F7C898A07FD9}" srcOrd="0" destOrd="0" presId="urn:microsoft.com/office/officeart/2005/8/layout/radial5"/>
    <dgm:cxn modelId="{D80F84E4-AC1C-41EA-A542-238D1F9E0403}" type="presParOf" srcId="{2A00C2B5-6921-48D0-98FB-AEBFC0C2810A}" destId="{B0569997-A65A-4D65-A5E2-8697469F7EC4}" srcOrd="0" destOrd="0" presId="urn:microsoft.com/office/officeart/2005/8/layout/radial5"/>
    <dgm:cxn modelId="{06953167-4CD9-49F1-9065-4846E010C095}" type="presParOf" srcId="{2A00C2B5-6921-48D0-98FB-AEBFC0C2810A}" destId="{9A30D46C-7D88-4A60-89D0-F7C898A07FD9}" srcOrd="1" destOrd="0" presId="urn:microsoft.com/office/officeart/2005/8/layout/radial5"/>
    <dgm:cxn modelId="{3DA0D0C0-112B-4CB1-BA47-C0111E46A45F}" type="presParOf" srcId="{9A30D46C-7D88-4A60-89D0-F7C898A07FD9}" destId="{5A755E28-8DED-47DA-AB3B-60CF606594BF}" srcOrd="0" destOrd="0" presId="urn:microsoft.com/office/officeart/2005/8/layout/radial5"/>
    <dgm:cxn modelId="{71753A5B-C753-40FD-8515-CF9973391256}" type="presParOf" srcId="{2A00C2B5-6921-48D0-98FB-AEBFC0C2810A}" destId="{F74BC20E-C5C4-479F-B026-428CC83FE2DD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116DB6-2560-4F71-A019-492A1BCC1E45}" type="doc">
      <dgm:prSet loTypeId="urn:microsoft.com/office/officeart/2005/8/layout/radial5" loCatId="relationship" qsTypeId="urn:microsoft.com/office/officeart/2005/8/quickstyle/simple1#25" qsCatId="simple" csTypeId="urn:microsoft.com/office/officeart/2005/8/colors/accent1_2#25" csCatId="accent1" phldr="1"/>
      <dgm:spPr/>
      <dgm:t>
        <a:bodyPr/>
        <a:lstStyle/>
        <a:p>
          <a:endParaRPr lang="ru-RU"/>
        </a:p>
      </dgm:t>
    </dgm:pt>
    <dgm:pt modelId="{3E9564CC-1627-4A76-B402-08C94D569658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механизмов управления  Слюдянским муниципальным  образованием" на  2019-2024 годы</a:t>
          </a:r>
        </a:p>
      </dgm:t>
    </dgm:pt>
    <dgm:pt modelId="{C5E488CA-7DFE-44F7-9D78-5CE83239F8B5}" type="parTrans" cxnId="{4A802BD8-D945-4CD0-9759-F3AA15E4A743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B664E-83AD-4CEB-9D11-4125879F0759}" type="sibTrans" cxnId="{4A802BD8-D945-4CD0-9759-F3AA15E4A743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25C59-F57C-4F25-94BC-926FA765D18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полномочий по решению вопросов местного значения администрацией Слюдянского городского поселения  на 2019-2024 годы</a:t>
          </a:r>
        </a:p>
      </dgm:t>
    </dgm:pt>
    <dgm:pt modelId="{AFC735AA-3398-4C6D-9066-53986AF87B2F}" type="parTrans" cxnId="{2F79E22F-3F8C-4809-A8B0-DBAF8C7A9D45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09303-AF95-45AA-A462-6E27A99E030C}" type="sibTrans" cxnId="{2F79E22F-3F8C-4809-A8B0-DBAF8C7A9D4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57367-817C-4D98-8602-45D6B081261F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информационного пространства и создание условий для обеспечения информатизации и процессов автоматизации в органах местного самоуправления Слюдянского муниципального образования на  2019 – 2024 годы</a:t>
          </a:r>
        </a:p>
      </dgm:t>
    </dgm:pt>
    <dgm:pt modelId="{74A5CB7E-7CE2-4D88-A94E-2A33274A93FE}" type="parTrans" cxnId="{1C8F1BAE-06DD-4D40-B8AE-8079CD430D85}">
      <dgm:prSet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A24CD-286C-4AF9-8F08-6AA9E76AF779}" type="sibTrans" cxnId="{1C8F1BAE-06DD-4D40-B8AE-8079CD430D8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698A8-C191-4E0A-AB8C-FBB07A54E034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документами в администрации Слюдянского городского поселения в 2019 – 2024 годы</a:t>
          </a:r>
        </a:p>
      </dgm:t>
    </dgm:pt>
    <dgm:pt modelId="{FBF47499-3999-4390-ADD3-F63C440782ED}" type="parTrans" cxnId="{7EDE07D0-3C1F-4F7B-A360-CE331A7DBFAD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21FE3-C9BD-4C46-B6EE-B41AE2DFC5A6}" type="sibTrans" cxnId="{7EDE07D0-3C1F-4F7B-A360-CE331A7DBFAD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AE19E-7994-4993-A070-683F25F865DC}">
      <dgm:prSet phldrT="[Текст]" custT="1"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деятельности органов местного самоуправления Слюдянского муниципального образования" на 2019 – 2024 годы</a:t>
          </a:r>
        </a:p>
      </dgm:t>
    </dgm:pt>
    <dgm:pt modelId="{DF36B8D4-CEE5-4A5F-AC20-5E9F0D466806}" type="parTrans" cxnId="{5423E5F4-BE8C-4A9A-AED5-3898AE64676C}">
      <dgm:prSet custT="1"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5E4B6-F602-4E54-B32F-B65144158EF8}" type="sibTrans" cxnId="{5423E5F4-BE8C-4A9A-AED5-3898AE64676C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A7FDA-74A3-43AA-8108-E83F57C4DB45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в Слюдянском муниципальном образовании  на 2019-2024 годы</a:t>
          </a:r>
        </a:p>
      </dgm:t>
    </dgm:pt>
    <dgm:pt modelId="{0EABEE9E-7406-43DC-B8F3-6B0AC79D3105}" type="parTrans" cxnId="{42990A30-F374-46C4-92E9-E5AFEAA7ACFC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94A35-D4DA-4075-848D-945FE06A10CB}" type="sibTrans" cxnId="{42990A30-F374-46C4-92E9-E5AFEAA7ACFC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A349E-27DB-4E8A-A747-E9216BD12156}" type="pres">
      <dgm:prSet presAssocID="{9A116DB6-2560-4F71-A019-492A1BCC1E4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941363-F678-4ACD-BC4C-E6CC4376AEC3}" type="pres">
      <dgm:prSet presAssocID="{3E9564CC-1627-4A76-B402-08C94D569658}" presName="centerShape" presStyleLbl="node0" presStyleIdx="0" presStyleCnt="1" custScaleX="166657" custScaleY="173346" custLinFactNeighborX="281" custLinFactNeighborY="3613"/>
      <dgm:spPr/>
    </dgm:pt>
    <dgm:pt modelId="{6617DFFE-9C90-48DA-8FA9-4E0A730C6081}" type="pres">
      <dgm:prSet presAssocID="{AFC735AA-3398-4C6D-9066-53986AF87B2F}" presName="parTrans" presStyleLbl="sibTrans2D1" presStyleIdx="0" presStyleCnt="5"/>
      <dgm:spPr/>
    </dgm:pt>
    <dgm:pt modelId="{EC00DC20-DF4E-4041-888B-2DDE24822EC6}" type="pres">
      <dgm:prSet presAssocID="{AFC735AA-3398-4C6D-9066-53986AF87B2F}" presName="connectorText" presStyleLbl="sibTrans2D1" presStyleIdx="0" presStyleCnt="5"/>
      <dgm:spPr/>
    </dgm:pt>
    <dgm:pt modelId="{5E01FD38-F7DD-4638-A105-F8CE908E221D}" type="pres">
      <dgm:prSet presAssocID="{53B25C59-F57C-4F25-94BC-926FA765D186}" presName="node" presStyleLbl="node1" presStyleIdx="0" presStyleCnt="5" custScaleX="115952" custScaleY="119499">
        <dgm:presLayoutVars>
          <dgm:bulletEnabled val="1"/>
        </dgm:presLayoutVars>
      </dgm:prSet>
      <dgm:spPr/>
    </dgm:pt>
    <dgm:pt modelId="{F4004C20-5E12-4510-8FCB-5C0194D8EDD6}" type="pres">
      <dgm:prSet presAssocID="{74A5CB7E-7CE2-4D88-A94E-2A33274A93FE}" presName="parTrans" presStyleLbl="sibTrans2D1" presStyleIdx="1" presStyleCnt="5"/>
      <dgm:spPr/>
    </dgm:pt>
    <dgm:pt modelId="{91EA205B-A9FC-423D-9AB8-36CF1FCFB3CC}" type="pres">
      <dgm:prSet presAssocID="{74A5CB7E-7CE2-4D88-A94E-2A33274A93FE}" presName="connectorText" presStyleLbl="sibTrans2D1" presStyleIdx="1" presStyleCnt="5"/>
      <dgm:spPr/>
    </dgm:pt>
    <dgm:pt modelId="{D317C751-C518-412C-B648-83B3867F1134}" type="pres">
      <dgm:prSet presAssocID="{20557367-817C-4D98-8602-45D6B081261F}" presName="node" presStyleLbl="node1" presStyleIdx="1" presStyleCnt="5" custScaleX="124862" custScaleY="128566" custRadScaleRad="115604" custRadScaleInc="-12909">
        <dgm:presLayoutVars>
          <dgm:bulletEnabled val="1"/>
        </dgm:presLayoutVars>
      </dgm:prSet>
      <dgm:spPr/>
    </dgm:pt>
    <dgm:pt modelId="{BC515C41-EE49-4E4B-85AF-451B5D1F17A2}" type="pres">
      <dgm:prSet presAssocID="{0EABEE9E-7406-43DC-B8F3-6B0AC79D3105}" presName="parTrans" presStyleLbl="sibTrans2D1" presStyleIdx="2" presStyleCnt="5"/>
      <dgm:spPr/>
    </dgm:pt>
    <dgm:pt modelId="{F4D0C1ED-8022-4EE5-B03F-20A2E3DD7E1E}" type="pres">
      <dgm:prSet presAssocID="{0EABEE9E-7406-43DC-B8F3-6B0AC79D3105}" presName="connectorText" presStyleLbl="sibTrans2D1" presStyleIdx="2" presStyleCnt="5"/>
      <dgm:spPr/>
    </dgm:pt>
    <dgm:pt modelId="{14EE5A5F-156B-4102-B207-A932F9FAD40B}" type="pres">
      <dgm:prSet presAssocID="{DDEA7FDA-74A3-43AA-8108-E83F57C4DB45}" presName="node" presStyleLbl="node1" presStyleIdx="2" presStyleCnt="5" custScaleX="121073" custScaleY="122187" custRadScaleRad="123610" custRadScaleInc="-37717">
        <dgm:presLayoutVars>
          <dgm:bulletEnabled val="1"/>
        </dgm:presLayoutVars>
      </dgm:prSet>
      <dgm:spPr/>
    </dgm:pt>
    <dgm:pt modelId="{BE959EF7-1B8D-4ED3-963F-08AFC5E19130}" type="pres">
      <dgm:prSet presAssocID="{FBF47499-3999-4390-ADD3-F63C440782ED}" presName="parTrans" presStyleLbl="sibTrans2D1" presStyleIdx="3" presStyleCnt="5"/>
      <dgm:spPr/>
    </dgm:pt>
    <dgm:pt modelId="{ADE6FC71-D631-4669-81A4-28EA4DA74FE8}" type="pres">
      <dgm:prSet presAssocID="{FBF47499-3999-4390-ADD3-F63C440782ED}" presName="connectorText" presStyleLbl="sibTrans2D1" presStyleIdx="3" presStyleCnt="5"/>
      <dgm:spPr/>
    </dgm:pt>
    <dgm:pt modelId="{DD801B7C-C887-4120-8777-FF1D880E0C82}" type="pres">
      <dgm:prSet presAssocID="{3AC698A8-C191-4E0A-AB8C-FBB07A54E034}" presName="node" presStyleLbl="node1" presStyleIdx="3" presStyleCnt="5" custScaleX="127836" custScaleY="122435" custRadScaleRad="119601" custRadScaleInc="38921">
        <dgm:presLayoutVars>
          <dgm:bulletEnabled val="1"/>
        </dgm:presLayoutVars>
      </dgm:prSet>
      <dgm:spPr/>
    </dgm:pt>
    <dgm:pt modelId="{E397F5C3-3976-4ACF-9852-45AC0586EBEB}" type="pres">
      <dgm:prSet presAssocID="{DF36B8D4-CEE5-4A5F-AC20-5E9F0D466806}" presName="parTrans" presStyleLbl="sibTrans2D1" presStyleIdx="4" presStyleCnt="5"/>
      <dgm:spPr/>
    </dgm:pt>
    <dgm:pt modelId="{BC1FA3F0-0DFB-45E5-BA5D-09E5B2BBB5FA}" type="pres">
      <dgm:prSet presAssocID="{DF36B8D4-CEE5-4A5F-AC20-5E9F0D466806}" presName="connectorText" presStyleLbl="sibTrans2D1" presStyleIdx="4" presStyleCnt="5"/>
      <dgm:spPr/>
    </dgm:pt>
    <dgm:pt modelId="{EE825786-E438-4DA8-ADA1-436530A706BF}" type="pres">
      <dgm:prSet presAssocID="{A6AAE19E-7994-4993-A070-683F25F865DC}" presName="node" presStyleLbl="node1" presStyleIdx="4" presStyleCnt="5" custScaleX="119473" custScaleY="124069" custRadScaleRad="119593" custRadScaleInc="8982">
        <dgm:presLayoutVars>
          <dgm:bulletEnabled val="1"/>
        </dgm:presLayoutVars>
      </dgm:prSet>
      <dgm:spPr/>
    </dgm:pt>
  </dgm:ptLst>
  <dgm:cxnLst>
    <dgm:cxn modelId="{29C0F402-1E2F-4C95-99AC-72297A315C33}" type="presOf" srcId="{3E9564CC-1627-4A76-B402-08C94D569658}" destId="{D4941363-F678-4ACD-BC4C-E6CC4376AEC3}" srcOrd="0" destOrd="0" presId="urn:microsoft.com/office/officeart/2005/8/layout/radial5"/>
    <dgm:cxn modelId="{9A1EC605-DF72-490F-91AE-C210948611E1}" type="presOf" srcId="{0EABEE9E-7406-43DC-B8F3-6B0AC79D3105}" destId="{F4D0C1ED-8022-4EE5-B03F-20A2E3DD7E1E}" srcOrd="1" destOrd="0" presId="urn:microsoft.com/office/officeart/2005/8/layout/radial5"/>
    <dgm:cxn modelId="{BF096A12-6303-4743-AB39-9105B5B48BD5}" type="presOf" srcId="{DF36B8D4-CEE5-4A5F-AC20-5E9F0D466806}" destId="{BC1FA3F0-0DFB-45E5-BA5D-09E5B2BBB5FA}" srcOrd="1" destOrd="0" presId="urn:microsoft.com/office/officeart/2005/8/layout/radial5"/>
    <dgm:cxn modelId="{2F79E22F-3F8C-4809-A8B0-DBAF8C7A9D45}" srcId="{3E9564CC-1627-4A76-B402-08C94D569658}" destId="{53B25C59-F57C-4F25-94BC-926FA765D186}" srcOrd="0" destOrd="0" parTransId="{AFC735AA-3398-4C6D-9066-53986AF87B2F}" sibTransId="{20A09303-AF95-45AA-A462-6E27A99E030C}"/>
    <dgm:cxn modelId="{42990A30-F374-46C4-92E9-E5AFEAA7ACFC}" srcId="{3E9564CC-1627-4A76-B402-08C94D569658}" destId="{DDEA7FDA-74A3-43AA-8108-E83F57C4DB45}" srcOrd="2" destOrd="0" parTransId="{0EABEE9E-7406-43DC-B8F3-6B0AC79D3105}" sibTransId="{9BA94A35-D4DA-4075-848D-945FE06A10CB}"/>
    <dgm:cxn modelId="{B890F85F-6E4D-4C9F-84D5-1501D0D67F67}" type="presOf" srcId="{3AC698A8-C191-4E0A-AB8C-FBB07A54E034}" destId="{DD801B7C-C887-4120-8777-FF1D880E0C82}" srcOrd="0" destOrd="0" presId="urn:microsoft.com/office/officeart/2005/8/layout/radial5"/>
    <dgm:cxn modelId="{74AE1B51-8CE0-4B5F-B917-51CA10D54CF0}" type="presOf" srcId="{53B25C59-F57C-4F25-94BC-926FA765D186}" destId="{5E01FD38-F7DD-4638-A105-F8CE908E221D}" srcOrd="0" destOrd="0" presId="urn:microsoft.com/office/officeart/2005/8/layout/radial5"/>
    <dgm:cxn modelId="{38200C72-BD4D-4461-A22B-B2BF0DE30F8D}" type="presOf" srcId="{74A5CB7E-7CE2-4D88-A94E-2A33274A93FE}" destId="{91EA205B-A9FC-423D-9AB8-36CF1FCFB3CC}" srcOrd="1" destOrd="0" presId="urn:microsoft.com/office/officeart/2005/8/layout/radial5"/>
    <dgm:cxn modelId="{79C99B7D-8579-43D2-A494-35FED190F180}" type="presOf" srcId="{DDEA7FDA-74A3-43AA-8108-E83F57C4DB45}" destId="{14EE5A5F-156B-4102-B207-A932F9FAD40B}" srcOrd="0" destOrd="0" presId="urn:microsoft.com/office/officeart/2005/8/layout/radial5"/>
    <dgm:cxn modelId="{21F9CD8F-A7F3-4EA0-9860-D5A81C1B60DE}" type="presOf" srcId="{20557367-817C-4D98-8602-45D6B081261F}" destId="{D317C751-C518-412C-B648-83B3867F1134}" srcOrd="0" destOrd="0" presId="urn:microsoft.com/office/officeart/2005/8/layout/radial5"/>
    <dgm:cxn modelId="{7DF05292-D9A6-4A46-862B-95023A9FBF73}" type="presOf" srcId="{74A5CB7E-7CE2-4D88-A94E-2A33274A93FE}" destId="{F4004C20-5E12-4510-8FCB-5C0194D8EDD6}" srcOrd="0" destOrd="0" presId="urn:microsoft.com/office/officeart/2005/8/layout/radial5"/>
    <dgm:cxn modelId="{91A84E9A-5B21-44CF-AAA5-BB1A5E2A9261}" type="presOf" srcId="{A6AAE19E-7994-4993-A070-683F25F865DC}" destId="{EE825786-E438-4DA8-ADA1-436530A706BF}" srcOrd="0" destOrd="0" presId="urn:microsoft.com/office/officeart/2005/8/layout/radial5"/>
    <dgm:cxn modelId="{617BD9A4-03D3-44CB-8FDC-029FDA9C9456}" type="presOf" srcId="{0EABEE9E-7406-43DC-B8F3-6B0AC79D3105}" destId="{BC515C41-EE49-4E4B-85AF-451B5D1F17A2}" srcOrd="0" destOrd="0" presId="urn:microsoft.com/office/officeart/2005/8/layout/radial5"/>
    <dgm:cxn modelId="{0A3D73A5-5C1D-4F2F-8597-A5DF453784EB}" type="presOf" srcId="{AFC735AA-3398-4C6D-9066-53986AF87B2F}" destId="{EC00DC20-DF4E-4041-888B-2DDE24822EC6}" srcOrd="1" destOrd="0" presId="urn:microsoft.com/office/officeart/2005/8/layout/radial5"/>
    <dgm:cxn modelId="{1C8F1BAE-06DD-4D40-B8AE-8079CD430D85}" srcId="{3E9564CC-1627-4A76-B402-08C94D569658}" destId="{20557367-817C-4D98-8602-45D6B081261F}" srcOrd="1" destOrd="0" parTransId="{74A5CB7E-7CE2-4D88-A94E-2A33274A93FE}" sibTransId="{B3CA24CD-286C-4AF9-8F08-6AA9E76AF779}"/>
    <dgm:cxn modelId="{A90628AE-5648-447D-BDC8-15090751852C}" type="presOf" srcId="{DF36B8D4-CEE5-4A5F-AC20-5E9F0D466806}" destId="{E397F5C3-3976-4ACF-9852-45AC0586EBEB}" srcOrd="0" destOrd="0" presId="urn:microsoft.com/office/officeart/2005/8/layout/radial5"/>
    <dgm:cxn modelId="{B4646AB4-2856-4A93-A320-5C7D6FC92FB4}" type="presOf" srcId="{FBF47499-3999-4390-ADD3-F63C440782ED}" destId="{BE959EF7-1B8D-4ED3-963F-08AFC5E19130}" srcOrd="0" destOrd="0" presId="urn:microsoft.com/office/officeart/2005/8/layout/radial5"/>
    <dgm:cxn modelId="{7EDE07D0-3C1F-4F7B-A360-CE331A7DBFAD}" srcId="{3E9564CC-1627-4A76-B402-08C94D569658}" destId="{3AC698A8-C191-4E0A-AB8C-FBB07A54E034}" srcOrd="3" destOrd="0" parTransId="{FBF47499-3999-4390-ADD3-F63C440782ED}" sibTransId="{D6C21FE3-C9BD-4C46-B6EE-B41AE2DFC5A6}"/>
    <dgm:cxn modelId="{4A802BD8-D945-4CD0-9759-F3AA15E4A743}" srcId="{9A116DB6-2560-4F71-A019-492A1BCC1E45}" destId="{3E9564CC-1627-4A76-B402-08C94D569658}" srcOrd="0" destOrd="0" parTransId="{C5E488CA-7DFE-44F7-9D78-5CE83239F8B5}" sibTransId="{327B664E-83AD-4CEB-9D11-4125879F0759}"/>
    <dgm:cxn modelId="{A9E47DDE-D3F8-4540-8D03-61040CEE201C}" type="presOf" srcId="{9A116DB6-2560-4F71-A019-492A1BCC1E45}" destId="{E94A349E-27DB-4E8A-A747-E9216BD12156}" srcOrd="0" destOrd="0" presId="urn:microsoft.com/office/officeart/2005/8/layout/radial5"/>
    <dgm:cxn modelId="{0748DEF2-5B8C-4C35-B056-2FED0FD3E7A9}" type="presOf" srcId="{AFC735AA-3398-4C6D-9066-53986AF87B2F}" destId="{6617DFFE-9C90-48DA-8FA9-4E0A730C6081}" srcOrd="0" destOrd="0" presId="urn:microsoft.com/office/officeart/2005/8/layout/radial5"/>
    <dgm:cxn modelId="{5423E5F4-BE8C-4A9A-AED5-3898AE64676C}" srcId="{3E9564CC-1627-4A76-B402-08C94D569658}" destId="{A6AAE19E-7994-4993-A070-683F25F865DC}" srcOrd="4" destOrd="0" parTransId="{DF36B8D4-CEE5-4A5F-AC20-5E9F0D466806}" sibTransId="{1675E4B6-F602-4E54-B32F-B65144158EF8}"/>
    <dgm:cxn modelId="{2AAE89F6-CA58-4448-B936-7DCA03A2900E}" type="presOf" srcId="{FBF47499-3999-4390-ADD3-F63C440782ED}" destId="{ADE6FC71-D631-4669-81A4-28EA4DA74FE8}" srcOrd="1" destOrd="0" presId="urn:microsoft.com/office/officeart/2005/8/layout/radial5"/>
    <dgm:cxn modelId="{CFE9177F-4253-4853-9A66-E4BA03DE52E4}" type="presParOf" srcId="{E94A349E-27DB-4E8A-A747-E9216BD12156}" destId="{D4941363-F678-4ACD-BC4C-E6CC4376AEC3}" srcOrd="0" destOrd="0" presId="urn:microsoft.com/office/officeart/2005/8/layout/radial5"/>
    <dgm:cxn modelId="{A6D4E8C8-5605-42FC-BEA8-ED5A568D5730}" type="presParOf" srcId="{E94A349E-27DB-4E8A-A747-E9216BD12156}" destId="{6617DFFE-9C90-48DA-8FA9-4E0A730C6081}" srcOrd="1" destOrd="0" presId="urn:microsoft.com/office/officeart/2005/8/layout/radial5"/>
    <dgm:cxn modelId="{9511F459-055A-4374-98E5-CC22AB7EBA85}" type="presParOf" srcId="{6617DFFE-9C90-48DA-8FA9-4E0A730C6081}" destId="{EC00DC20-DF4E-4041-888B-2DDE24822EC6}" srcOrd="0" destOrd="0" presId="urn:microsoft.com/office/officeart/2005/8/layout/radial5"/>
    <dgm:cxn modelId="{7408E736-EFC7-4326-8C3C-D81D06CF521F}" type="presParOf" srcId="{E94A349E-27DB-4E8A-A747-E9216BD12156}" destId="{5E01FD38-F7DD-4638-A105-F8CE908E221D}" srcOrd="2" destOrd="0" presId="urn:microsoft.com/office/officeart/2005/8/layout/radial5"/>
    <dgm:cxn modelId="{557548D2-4816-435E-A0E1-1FB48DE0B568}" type="presParOf" srcId="{E94A349E-27DB-4E8A-A747-E9216BD12156}" destId="{F4004C20-5E12-4510-8FCB-5C0194D8EDD6}" srcOrd="3" destOrd="0" presId="urn:microsoft.com/office/officeart/2005/8/layout/radial5"/>
    <dgm:cxn modelId="{2CCA5CED-38A6-4543-9B9D-082F53C87171}" type="presParOf" srcId="{F4004C20-5E12-4510-8FCB-5C0194D8EDD6}" destId="{91EA205B-A9FC-423D-9AB8-36CF1FCFB3CC}" srcOrd="0" destOrd="0" presId="urn:microsoft.com/office/officeart/2005/8/layout/radial5"/>
    <dgm:cxn modelId="{0E7AE5B8-1FAE-46A0-8127-4F13B64FD004}" type="presParOf" srcId="{E94A349E-27DB-4E8A-A747-E9216BD12156}" destId="{D317C751-C518-412C-B648-83B3867F1134}" srcOrd="4" destOrd="0" presId="urn:microsoft.com/office/officeart/2005/8/layout/radial5"/>
    <dgm:cxn modelId="{5253A219-009E-4528-B24A-67D74C038CFB}" type="presParOf" srcId="{E94A349E-27DB-4E8A-A747-E9216BD12156}" destId="{BC515C41-EE49-4E4B-85AF-451B5D1F17A2}" srcOrd="5" destOrd="0" presId="urn:microsoft.com/office/officeart/2005/8/layout/radial5"/>
    <dgm:cxn modelId="{2E94649B-7096-4AF3-97E0-4D6A2F352FB9}" type="presParOf" srcId="{BC515C41-EE49-4E4B-85AF-451B5D1F17A2}" destId="{F4D0C1ED-8022-4EE5-B03F-20A2E3DD7E1E}" srcOrd="0" destOrd="0" presId="urn:microsoft.com/office/officeart/2005/8/layout/radial5"/>
    <dgm:cxn modelId="{B5F09556-39CA-4F91-ABCE-EE97F3FD857F}" type="presParOf" srcId="{E94A349E-27DB-4E8A-A747-E9216BD12156}" destId="{14EE5A5F-156B-4102-B207-A932F9FAD40B}" srcOrd="6" destOrd="0" presId="urn:microsoft.com/office/officeart/2005/8/layout/radial5"/>
    <dgm:cxn modelId="{B596D576-FD1B-4A5B-BDFA-B3C8D04AF772}" type="presParOf" srcId="{E94A349E-27DB-4E8A-A747-E9216BD12156}" destId="{BE959EF7-1B8D-4ED3-963F-08AFC5E19130}" srcOrd="7" destOrd="0" presId="urn:microsoft.com/office/officeart/2005/8/layout/radial5"/>
    <dgm:cxn modelId="{2A53FDD4-D451-44B1-A8E8-D0B6656A107F}" type="presParOf" srcId="{BE959EF7-1B8D-4ED3-963F-08AFC5E19130}" destId="{ADE6FC71-D631-4669-81A4-28EA4DA74FE8}" srcOrd="0" destOrd="0" presId="urn:microsoft.com/office/officeart/2005/8/layout/radial5"/>
    <dgm:cxn modelId="{A30F3252-7A80-46A8-BBBE-A8A4EA0F6890}" type="presParOf" srcId="{E94A349E-27DB-4E8A-A747-E9216BD12156}" destId="{DD801B7C-C887-4120-8777-FF1D880E0C82}" srcOrd="8" destOrd="0" presId="urn:microsoft.com/office/officeart/2005/8/layout/radial5"/>
    <dgm:cxn modelId="{77999561-3347-4F3E-B715-7B901C2BDCF9}" type="presParOf" srcId="{E94A349E-27DB-4E8A-A747-E9216BD12156}" destId="{E397F5C3-3976-4ACF-9852-45AC0586EBEB}" srcOrd="9" destOrd="0" presId="urn:microsoft.com/office/officeart/2005/8/layout/radial5"/>
    <dgm:cxn modelId="{9714FA7B-CBF8-41D5-8170-745C681515E4}" type="presParOf" srcId="{E397F5C3-3976-4ACF-9852-45AC0586EBEB}" destId="{BC1FA3F0-0DFB-45E5-BA5D-09E5B2BBB5FA}" srcOrd="0" destOrd="0" presId="urn:microsoft.com/office/officeart/2005/8/layout/radial5"/>
    <dgm:cxn modelId="{0CA3C92E-22EC-4B3B-81E8-755271CBBAB1}" type="presParOf" srcId="{E94A349E-27DB-4E8A-A747-E9216BD12156}" destId="{EE825786-E438-4DA8-ADA1-436530A706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34102-FB02-43A4-B300-D4C114815087}" type="doc">
      <dgm:prSet loTypeId="urn:microsoft.com/office/officeart/2005/8/layout/radial5" loCatId="relationship" qsTypeId="urn:microsoft.com/office/officeart/2005/8/quickstyle/simple1#26" qsCatId="simple" csTypeId="urn:microsoft.com/office/officeart/2005/8/colors/accent1_2#26" csCatId="accent1" phldr="1"/>
      <dgm:spPr/>
      <dgm:t>
        <a:bodyPr/>
        <a:lstStyle/>
        <a:p>
          <a:endParaRPr lang="ru-RU"/>
        </a:p>
      </dgm:t>
    </dgm:pt>
    <dgm:pt modelId="{D75BBFAA-F76C-4777-979F-45D2C7A4F84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организации досуга  и обеспечение жителей   Слюдянского муниципального образования  услугами культуры и спорта на 2019-2024 годы</a:t>
          </a:r>
        </a:p>
      </dgm:t>
    </dgm:pt>
    <dgm:pt modelId="{A6B3EF31-9969-461C-89B9-E75DB7D93117}" type="parTrans" cxnId="{35CC5CB5-8461-465D-AF3C-089E4B7A9F04}">
      <dgm:prSet/>
      <dgm:spPr/>
      <dgm:t>
        <a:bodyPr/>
        <a:lstStyle/>
        <a:p>
          <a:endParaRPr lang="ru-RU" sz="1200"/>
        </a:p>
      </dgm:t>
    </dgm:pt>
    <dgm:pt modelId="{A34DC6DD-7AF9-47FC-9C35-F9ECBE0E7C97}" type="sibTrans" cxnId="{35CC5CB5-8461-465D-AF3C-089E4B7A9F04}">
      <dgm:prSet/>
      <dgm:spPr/>
      <dgm:t>
        <a:bodyPr/>
        <a:lstStyle/>
        <a:p>
          <a:endParaRPr lang="ru-RU" sz="1200"/>
        </a:p>
      </dgm:t>
    </dgm:pt>
    <dgm:pt modelId="{161FC6EA-F066-41CC-A97B-ADF8CF045867}" type="pres">
      <dgm:prSet presAssocID="{5C234102-FB02-43A4-B300-D4C1148150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F23F09-287D-490F-818D-4BC6243043D4}" type="pres">
      <dgm:prSet presAssocID="{D75BBFAA-F76C-4777-979F-45D2C7A4F841}" presName="centerShape" presStyleLbl="node0" presStyleIdx="0" presStyleCnt="1"/>
      <dgm:spPr/>
    </dgm:pt>
  </dgm:ptLst>
  <dgm:cxnLst>
    <dgm:cxn modelId="{AA971E8B-7D79-41B5-9E49-7861F1756176}" type="presOf" srcId="{D75BBFAA-F76C-4777-979F-45D2C7A4F841}" destId="{2FF23F09-287D-490F-818D-4BC6243043D4}" srcOrd="0" destOrd="0" presId="urn:microsoft.com/office/officeart/2005/8/layout/radial5"/>
    <dgm:cxn modelId="{35CC5CB5-8461-465D-AF3C-089E4B7A9F04}" srcId="{5C234102-FB02-43A4-B300-D4C114815087}" destId="{D75BBFAA-F76C-4777-979F-45D2C7A4F841}" srcOrd="0" destOrd="0" parTransId="{A6B3EF31-9969-461C-89B9-E75DB7D93117}" sibTransId="{A34DC6DD-7AF9-47FC-9C35-F9ECBE0E7C97}"/>
    <dgm:cxn modelId="{793D6AD2-88F5-4842-9C58-292325401FC0}" type="presOf" srcId="{5C234102-FB02-43A4-B300-D4C114815087}" destId="{161FC6EA-F066-41CC-A97B-ADF8CF045867}" srcOrd="0" destOrd="0" presId="urn:microsoft.com/office/officeart/2005/8/layout/radial5"/>
    <dgm:cxn modelId="{1115ADAA-6A37-4663-9AF0-D08BF8E6B259}" type="presParOf" srcId="{161FC6EA-F066-41CC-A97B-ADF8CF045867}" destId="{2FF23F09-287D-490F-818D-4BC6243043D4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E7D87A-8BD5-4554-A1C9-1662B53DB71E}" type="doc">
      <dgm:prSet loTypeId="urn:microsoft.com/office/officeart/2005/8/layout/radial5" loCatId="cycle" qsTypeId="urn:microsoft.com/office/officeart/2005/8/quickstyle/simple1#27" qsCatId="simple" csTypeId="urn:microsoft.com/office/officeart/2005/8/colors/accent1_2#27" csCatId="accent1" phldr="1"/>
      <dgm:spPr/>
      <dgm:t>
        <a:bodyPr/>
        <a:lstStyle/>
        <a:p>
          <a:endParaRPr lang="ru-RU"/>
        </a:p>
      </dgm:t>
    </dgm:pt>
    <dgm:pt modelId="{D76BDCD4-2BB7-44C3-A1B0-2E245404C2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современной городской среды на территории Слюдянского муниципального образования на 2018-2024 годы</a:t>
          </a:r>
        </a:p>
      </dgm:t>
    </dgm:pt>
    <dgm:pt modelId="{59BF8FC9-5D27-4439-924F-889DCD266B40}" type="parTrans" cxnId="{EF0F1A0A-73A5-4C48-B6F3-C55D962C0EDF}">
      <dgm:prSet/>
      <dgm:spPr/>
      <dgm:t>
        <a:bodyPr/>
        <a:lstStyle/>
        <a:p>
          <a:endParaRPr lang="ru-RU"/>
        </a:p>
      </dgm:t>
    </dgm:pt>
    <dgm:pt modelId="{5A073B59-A2C8-4A4D-BF2F-3BC738484429}" type="sibTrans" cxnId="{EF0F1A0A-73A5-4C48-B6F3-C55D962C0EDF}">
      <dgm:prSet/>
      <dgm:spPr/>
      <dgm:t>
        <a:bodyPr/>
        <a:lstStyle/>
        <a:p>
          <a:endParaRPr lang="ru-RU"/>
        </a:p>
      </dgm:t>
    </dgm:pt>
    <dgm:pt modelId="{0BA7B587-7883-47BE-96D0-01D3D14C9A36}" type="pres">
      <dgm:prSet presAssocID="{CDE7D87A-8BD5-4554-A1C9-1662B53DB7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83282E-C72E-4AE0-917F-564BBC4B6FAC}" type="pres">
      <dgm:prSet presAssocID="{D76BDCD4-2BB7-44C3-A1B0-2E245404C25A}" presName="centerShape" presStyleLbl="node0" presStyleIdx="0" presStyleCnt="1" custLinFactNeighborX="31113" custLinFactNeighborY="-10936"/>
      <dgm:spPr/>
    </dgm:pt>
  </dgm:ptLst>
  <dgm:cxnLst>
    <dgm:cxn modelId="{EF0F1A0A-73A5-4C48-B6F3-C55D962C0EDF}" srcId="{CDE7D87A-8BD5-4554-A1C9-1662B53DB71E}" destId="{D76BDCD4-2BB7-44C3-A1B0-2E245404C25A}" srcOrd="0" destOrd="0" parTransId="{59BF8FC9-5D27-4439-924F-889DCD266B40}" sibTransId="{5A073B59-A2C8-4A4D-BF2F-3BC738484429}"/>
    <dgm:cxn modelId="{2F44702C-73B2-4D2F-BAE8-D07DE9DE055B}" type="presOf" srcId="{CDE7D87A-8BD5-4554-A1C9-1662B53DB71E}" destId="{0BA7B587-7883-47BE-96D0-01D3D14C9A36}" srcOrd="0" destOrd="0" presId="urn:microsoft.com/office/officeart/2005/8/layout/radial5"/>
    <dgm:cxn modelId="{E31A244C-5E14-41F2-BD9D-026D22F06128}" type="presOf" srcId="{D76BDCD4-2BB7-44C3-A1B0-2E245404C25A}" destId="{1C83282E-C72E-4AE0-917F-564BBC4B6FAC}" srcOrd="0" destOrd="0" presId="urn:microsoft.com/office/officeart/2005/8/layout/radial5"/>
    <dgm:cxn modelId="{FAD32D02-6DBC-41D3-AD4E-5B3911BB8A5C}" type="presParOf" srcId="{0BA7B587-7883-47BE-96D0-01D3D14C9A36}" destId="{1C83282E-C72E-4AE0-917F-564BBC4B6FA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E7D87A-8BD5-4554-A1C9-1662B53DB71E}" type="doc">
      <dgm:prSet loTypeId="urn:microsoft.com/office/officeart/2005/8/layout/radial5" loCatId="cycle" qsTypeId="urn:microsoft.com/office/officeart/2005/8/quickstyle/simple1#28" qsCatId="simple" csTypeId="urn:microsoft.com/office/officeart/2005/8/colors/accent1_2#28" csCatId="accent1" phldr="1"/>
      <dgm:spPr/>
      <dgm:t>
        <a:bodyPr/>
        <a:lstStyle/>
        <a:p>
          <a:endParaRPr lang="ru-RU"/>
        </a:p>
      </dgm:t>
    </dgm:pt>
    <dgm:pt modelId="{D76BDCD4-2BB7-44C3-A1B0-2E245404C2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и устойчивое развитие градостроительной деятельности  и земельных отношений  на территории Слюдянского муниципального образования" на 2019-2024 годы</a:t>
          </a:r>
        </a:p>
      </dgm:t>
    </dgm:pt>
    <dgm:pt modelId="{59BF8FC9-5D27-4439-924F-889DCD266B40}" type="parTrans" cxnId="{EF0F1A0A-73A5-4C48-B6F3-C55D962C0EDF}">
      <dgm:prSet/>
      <dgm:spPr/>
      <dgm:t>
        <a:bodyPr/>
        <a:lstStyle/>
        <a:p>
          <a:endParaRPr lang="ru-RU"/>
        </a:p>
      </dgm:t>
    </dgm:pt>
    <dgm:pt modelId="{5A073B59-A2C8-4A4D-BF2F-3BC738484429}" type="sibTrans" cxnId="{EF0F1A0A-73A5-4C48-B6F3-C55D962C0EDF}">
      <dgm:prSet/>
      <dgm:spPr/>
      <dgm:t>
        <a:bodyPr/>
        <a:lstStyle/>
        <a:p>
          <a:endParaRPr lang="ru-RU"/>
        </a:p>
      </dgm:t>
    </dgm:pt>
    <dgm:pt modelId="{0BA7B587-7883-47BE-96D0-01D3D14C9A36}" type="pres">
      <dgm:prSet presAssocID="{CDE7D87A-8BD5-4554-A1C9-1662B53DB7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83282E-C72E-4AE0-917F-564BBC4B6FAC}" type="pres">
      <dgm:prSet presAssocID="{D76BDCD4-2BB7-44C3-A1B0-2E245404C25A}" presName="centerShape" presStyleLbl="node0" presStyleIdx="0" presStyleCnt="1" custLinFactNeighborX="31113" custLinFactNeighborY="-10936"/>
      <dgm:spPr/>
    </dgm:pt>
  </dgm:ptLst>
  <dgm:cxnLst>
    <dgm:cxn modelId="{EF0F1A0A-73A5-4C48-B6F3-C55D962C0EDF}" srcId="{CDE7D87A-8BD5-4554-A1C9-1662B53DB71E}" destId="{D76BDCD4-2BB7-44C3-A1B0-2E245404C25A}" srcOrd="0" destOrd="0" parTransId="{59BF8FC9-5D27-4439-924F-889DCD266B40}" sibTransId="{5A073B59-A2C8-4A4D-BF2F-3BC738484429}"/>
    <dgm:cxn modelId="{2F44702C-73B2-4D2F-BAE8-D07DE9DE055B}" type="presOf" srcId="{CDE7D87A-8BD5-4554-A1C9-1662B53DB71E}" destId="{0BA7B587-7883-47BE-96D0-01D3D14C9A36}" srcOrd="0" destOrd="0" presId="urn:microsoft.com/office/officeart/2005/8/layout/radial5"/>
    <dgm:cxn modelId="{E31A244C-5E14-41F2-BD9D-026D22F06128}" type="presOf" srcId="{D76BDCD4-2BB7-44C3-A1B0-2E245404C25A}" destId="{1C83282E-C72E-4AE0-917F-564BBC4B6FAC}" srcOrd="0" destOrd="0" presId="urn:microsoft.com/office/officeart/2005/8/layout/radial5"/>
    <dgm:cxn modelId="{FAD32D02-6DBC-41D3-AD4E-5B3911BB8A5C}" type="presParOf" srcId="{0BA7B587-7883-47BE-96D0-01D3D14C9A36}" destId="{1C83282E-C72E-4AE0-917F-564BBC4B6FA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E7D87A-8BD5-4554-A1C9-1662B53DB71E}" type="doc">
      <dgm:prSet loTypeId="urn:microsoft.com/office/officeart/2005/8/layout/radial5" loCatId="cycle" qsTypeId="urn:microsoft.com/office/officeart/2005/8/quickstyle/simple1#29" qsCatId="simple" csTypeId="urn:microsoft.com/office/officeart/2005/8/colors/accent1_2#29" csCatId="accent1" phldr="1"/>
      <dgm:spPr/>
      <dgm:t>
        <a:bodyPr/>
        <a:lstStyle/>
        <a:p>
          <a:endParaRPr lang="ru-RU"/>
        </a:p>
      </dgm:t>
    </dgm:pt>
    <dgm:pt modelId="{D76BDCD4-2BB7-44C3-A1B0-2E245404C2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управления муниципальным имуществом Слюдянского муниципального образования на 2019-2024 годы</a:t>
          </a:r>
        </a:p>
      </dgm:t>
    </dgm:pt>
    <dgm:pt modelId="{59BF8FC9-5D27-4439-924F-889DCD266B40}" type="parTrans" cxnId="{EF0F1A0A-73A5-4C48-B6F3-C55D962C0EDF}">
      <dgm:prSet/>
      <dgm:spPr/>
      <dgm:t>
        <a:bodyPr/>
        <a:lstStyle/>
        <a:p>
          <a:endParaRPr lang="ru-RU"/>
        </a:p>
      </dgm:t>
    </dgm:pt>
    <dgm:pt modelId="{5A073B59-A2C8-4A4D-BF2F-3BC738484429}" type="sibTrans" cxnId="{EF0F1A0A-73A5-4C48-B6F3-C55D962C0EDF}">
      <dgm:prSet/>
      <dgm:spPr/>
      <dgm:t>
        <a:bodyPr/>
        <a:lstStyle/>
        <a:p>
          <a:endParaRPr lang="ru-RU"/>
        </a:p>
      </dgm:t>
    </dgm:pt>
    <dgm:pt modelId="{0BA7B587-7883-47BE-96D0-01D3D14C9A36}" type="pres">
      <dgm:prSet presAssocID="{CDE7D87A-8BD5-4554-A1C9-1662B53DB7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83282E-C72E-4AE0-917F-564BBC4B6FAC}" type="pres">
      <dgm:prSet presAssocID="{D76BDCD4-2BB7-44C3-A1B0-2E245404C25A}" presName="centerShape" presStyleLbl="node0" presStyleIdx="0" presStyleCnt="1" custLinFactNeighborX="31113" custLinFactNeighborY="-10936"/>
      <dgm:spPr/>
    </dgm:pt>
  </dgm:ptLst>
  <dgm:cxnLst>
    <dgm:cxn modelId="{EF0F1A0A-73A5-4C48-B6F3-C55D962C0EDF}" srcId="{CDE7D87A-8BD5-4554-A1C9-1662B53DB71E}" destId="{D76BDCD4-2BB7-44C3-A1B0-2E245404C25A}" srcOrd="0" destOrd="0" parTransId="{59BF8FC9-5D27-4439-924F-889DCD266B40}" sibTransId="{5A073B59-A2C8-4A4D-BF2F-3BC738484429}"/>
    <dgm:cxn modelId="{2F44702C-73B2-4D2F-BAE8-D07DE9DE055B}" type="presOf" srcId="{CDE7D87A-8BD5-4554-A1C9-1662B53DB71E}" destId="{0BA7B587-7883-47BE-96D0-01D3D14C9A36}" srcOrd="0" destOrd="0" presId="urn:microsoft.com/office/officeart/2005/8/layout/radial5"/>
    <dgm:cxn modelId="{E31A244C-5E14-41F2-BD9D-026D22F06128}" type="presOf" srcId="{D76BDCD4-2BB7-44C3-A1B0-2E245404C25A}" destId="{1C83282E-C72E-4AE0-917F-564BBC4B6FAC}" srcOrd="0" destOrd="0" presId="urn:microsoft.com/office/officeart/2005/8/layout/radial5"/>
    <dgm:cxn modelId="{FAD32D02-6DBC-41D3-AD4E-5B3911BB8A5C}" type="presParOf" srcId="{0BA7B587-7883-47BE-96D0-01D3D14C9A36}" destId="{1C83282E-C72E-4AE0-917F-564BBC4B6FA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DE7D87A-8BD5-4554-A1C9-1662B53DB71E}" type="doc">
      <dgm:prSet loTypeId="urn:microsoft.com/office/officeart/2005/8/layout/radial5" loCatId="cycle" qsTypeId="urn:microsoft.com/office/officeart/2005/8/quickstyle/simple1#30" qsCatId="simple" csTypeId="urn:microsoft.com/office/officeart/2005/8/colors/accent1_2#30" csCatId="accent1" phldr="1"/>
      <dgm:spPr/>
      <dgm:t>
        <a:bodyPr/>
        <a:lstStyle/>
        <a:p>
          <a:endParaRPr lang="ru-RU"/>
        </a:p>
      </dgm:t>
    </dgm:pt>
    <dgm:pt modelId="{D76BDCD4-2BB7-44C3-A1B0-2E245404C2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Защита прав потребителей на территории Слюдянского муниципального образования на 2021-2025 годы</a:t>
          </a:r>
        </a:p>
      </dgm:t>
    </dgm:pt>
    <dgm:pt modelId="{59BF8FC9-5D27-4439-924F-889DCD266B40}" type="parTrans" cxnId="{EF0F1A0A-73A5-4C48-B6F3-C55D962C0EDF}">
      <dgm:prSet/>
      <dgm:spPr/>
      <dgm:t>
        <a:bodyPr/>
        <a:lstStyle/>
        <a:p>
          <a:endParaRPr lang="ru-RU"/>
        </a:p>
      </dgm:t>
    </dgm:pt>
    <dgm:pt modelId="{5A073B59-A2C8-4A4D-BF2F-3BC738484429}" type="sibTrans" cxnId="{EF0F1A0A-73A5-4C48-B6F3-C55D962C0EDF}">
      <dgm:prSet/>
      <dgm:spPr/>
      <dgm:t>
        <a:bodyPr/>
        <a:lstStyle/>
        <a:p>
          <a:endParaRPr lang="ru-RU"/>
        </a:p>
      </dgm:t>
    </dgm:pt>
    <dgm:pt modelId="{0BA7B587-7883-47BE-96D0-01D3D14C9A36}" type="pres">
      <dgm:prSet presAssocID="{CDE7D87A-8BD5-4554-A1C9-1662B53DB71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83282E-C72E-4AE0-917F-564BBC4B6FAC}" type="pres">
      <dgm:prSet presAssocID="{D76BDCD4-2BB7-44C3-A1B0-2E245404C25A}" presName="centerShape" presStyleLbl="node0" presStyleIdx="0" presStyleCnt="1" custLinFactNeighborX="31113" custLinFactNeighborY="-10936"/>
      <dgm:spPr/>
    </dgm:pt>
  </dgm:ptLst>
  <dgm:cxnLst>
    <dgm:cxn modelId="{EF0F1A0A-73A5-4C48-B6F3-C55D962C0EDF}" srcId="{CDE7D87A-8BD5-4554-A1C9-1662B53DB71E}" destId="{D76BDCD4-2BB7-44C3-A1B0-2E245404C25A}" srcOrd="0" destOrd="0" parTransId="{59BF8FC9-5D27-4439-924F-889DCD266B40}" sibTransId="{5A073B59-A2C8-4A4D-BF2F-3BC738484429}"/>
    <dgm:cxn modelId="{2F44702C-73B2-4D2F-BAE8-D07DE9DE055B}" type="presOf" srcId="{CDE7D87A-8BD5-4554-A1C9-1662B53DB71E}" destId="{0BA7B587-7883-47BE-96D0-01D3D14C9A36}" srcOrd="0" destOrd="0" presId="urn:microsoft.com/office/officeart/2005/8/layout/radial5"/>
    <dgm:cxn modelId="{E31A244C-5E14-41F2-BD9D-026D22F06128}" type="presOf" srcId="{D76BDCD4-2BB7-44C3-A1B0-2E245404C25A}" destId="{1C83282E-C72E-4AE0-917F-564BBC4B6FAC}" srcOrd="0" destOrd="0" presId="urn:microsoft.com/office/officeart/2005/8/layout/radial5"/>
    <dgm:cxn modelId="{FAD32D02-6DBC-41D3-AD4E-5B3911BB8A5C}" type="presParOf" srcId="{0BA7B587-7883-47BE-96D0-01D3D14C9A36}" destId="{1C83282E-C72E-4AE0-917F-564BBC4B6FA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EF7F2-E222-4213-90C7-93FA534A61DC}" type="doc">
      <dgm:prSet loTypeId="urn:microsoft.com/office/officeart/2005/8/layout/hierarchy1#2" loCatId="hierarchy" qsTypeId="urn:microsoft.com/office/officeart/2005/8/quickstyle/simple1#17" qsCatId="simple" csTypeId="urn:microsoft.com/office/officeart/2005/8/colors/accent1_2#16" csCatId="accent1" phldr="1"/>
      <dgm:spPr/>
      <dgm:t>
        <a:bodyPr/>
        <a:lstStyle/>
        <a:p>
          <a:endParaRPr lang="ru-RU"/>
        </a:p>
      </dgm:t>
    </dgm:pt>
    <dgm:pt modelId="{35A62DFA-9EA2-4EB5-979B-9F610BF3F5F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</dgm:t>
    </dgm:pt>
    <dgm:pt modelId="{20F558B5-E94E-4153-8BBF-C473B47AE18B}" type="parTrans" cxnId="{ED25602D-ED95-4F1B-840F-F6DFA446AD99}">
      <dgm:prSet/>
      <dgm:spPr/>
      <dgm:t>
        <a:bodyPr/>
        <a:lstStyle/>
        <a:p>
          <a:endParaRPr lang="ru-RU"/>
        </a:p>
      </dgm:t>
    </dgm:pt>
    <dgm:pt modelId="{AFCC60CD-F670-41FF-8731-1DD36F4D26EF}" type="sibTrans" cxnId="{ED25602D-ED95-4F1B-840F-F6DFA446AD99}">
      <dgm:prSet/>
      <dgm:spPr/>
      <dgm:t>
        <a:bodyPr/>
        <a:lstStyle/>
        <a:p>
          <a:endParaRPr lang="ru-RU"/>
        </a:p>
      </dgm:t>
    </dgm:pt>
    <dgm:pt modelId="{90A3BCA9-D469-4863-9757-3328E2369AC6}">
      <dgm:prSet phldrT="[Текст]" custT="1"/>
      <dgm:spPr/>
      <dgm:t>
        <a:bodyPr/>
        <a:lstStyle/>
        <a:p>
          <a:r>
            <a: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DE22FFA0-B90B-4029-996B-4C269DFE691C}" type="parTrans" cxnId="{FB52C344-D66B-4268-A20E-0E731413154E}">
      <dgm:prSet/>
      <dgm:spPr/>
      <dgm:t>
        <a:bodyPr/>
        <a:lstStyle/>
        <a:p>
          <a:endParaRPr lang="ru-RU"/>
        </a:p>
      </dgm:t>
    </dgm:pt>
    <dgm:pt modelId="{FCACA974-5EA0-471D-B5AC-6110B75A3839}" type="sibTrans" cxnId="{FB52C344-D66B-4268-A20E-0E731413154E}">
      <dgm:prSet/>
      <dgm:spPr/>
      <dgm:t>
        <a:bodyPr/>
        <a:lstStyle/>
        <a:p>
          <a:endParaRPr lang="ru-RU"/>
        </a:p>
      </dgm:t>
    </dgm:pt>
    <dgm:pt modelId="{C44AB11E-9452-449B-A310-FE9EFD8B3A42}">
      <dgm:prSet phldrT="[Текст]" custT="1"/>
      <dgm:spPr/>
      <dgm:t>
        <a:bodyPr/>
        <a:lstStyle/>
        <a:p>
          <a:r>
            <a: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</a:p>
      </dgm:t>
    </dgm:pt>
    <dgm:pt modelId="{0834539D-1551-4144-B3D6-A20B42E518C1}" type="parTrans" cxnId="{1845A767-31E4-4A0B-BD23-F99FAAE701A5}">
      <dgm:prSet/>
      <dgm:spPr/>
      <dgm:t>
        <a:bodyPr/>
        <a:lstStyle/>
        <a:p>
          <a:endParaRPr lang="ru-RU"/>
        </a:p>
      </dgm:t>
    </dgm:pt>
    <dgm:pt modelId="{63C0FAF8-A926-48C4-8488-922C62C01B10}" type="sibTrans" cxnId="{1845A767-31E4-4A0B-BD23-F99FAAE701A5}">
      <dgm:prSet/>
      <dgm:spPr/>
      <dgm:t>
        <a:bodyPr/>
        <a:lstStyle/>
        <a:p>
          <a:endParaRPr lang="ru-RU"/>
        </a:p>
      </dgm:t>
    </dgm:pt>
    <dgm:pt modelId="{7C6F7B03-F3BE-40F6-BDC4-55DED6E6E16C}">
      <dgm:prSet phldrT="[Текст]" custT="1"/>
      <dgm:spPr/>
      <dgm:t>
        <a:bodyPr/>
        <a:lstStyle/>
        <a:p>
          <a:r>
            <a: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</a:p>
      </dgm:t>
    </dgm:pt>
    <dgm:pt modelId="{73CC807E-AEAC-48BF-9F42-C5D4DE337A5F}" type="parTrans" cxnId="{50FA6E24-C1CF-4AB1-9FA3-BB7A317646C8}">
      <dgm:prSet/>
      <dgm:spPr/>
      <dgm:t>
        <a:bodyPr/>
        <a:lstStyle/>
        <a:p>
          <a:endParaRPr lang="ru-RU"/>
        </a:p>
      </dgm:t>
    </dgm:pt>
    <dgm:pt modelId="{13252FF7-8F7C-4FB2-8B50-F657CEFC23F5}" type="sibTrans" cxnId="{50FA6E24-C1CF-4AB1-9FA3-BB7A317646C8}">
      <dgm:prSet/>
      <dgm:spPr/>
      <dgm:t>
        <a:bodyPr/>
        <a:lstStyle/>
        <a:p>
          <a:endParaRPr lang="ru-RU"/>
        </a:p>
      </dgm:t>
    </dgm:pt>
    <dgm:pt modelId="{6062774A-7CE7-43E2-9822-7FEB8015AEEB}" type="pres">
      <dgm:prSet presAssocID="{472EF7F2-E222-4213-90C7-93FA534A61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E3DFF8-2B15-4AE0-950B-DBFD8202C5D0}" type="pres">
      <dgm:prSet presAssocID="{35A62DFA-9EA2-4EB5-979B-9F610BF3F5FA}" presName="hierRoot1" presStyleCnt="0"/>
      <dgm:spPr/>
    </dgm:pt>
    <dgm:pt modelId="{FF7C68D9-8E3B-4AD9-9252-1FBBE723730D}" type="pres">
      <dgm:prSet presAssocID="{35A62DFA-9EA2-4EB5-979B-9F610BF3F5FA}" presName="composite" presStyleCnt="0"/>
      <dgm:spPr/>
    </dgm:pt>
    <dgm:pt modelId="{ECBE57D8-7A23-4079-8858-669FA80D348B}" type="pres">
      <dgm:prSet presAssocID="{35A62DFA-9EA2-4EB5-979B-9F610BF3F5FA}" presName="background" presStyleLbl="node0" presStyleIdx="0" presStyleCnt="1"/>
      <dgm:spPr>
        <a:solidFill>
          <a:srgbClr val="FF0000"/>
        </a:solidFill>
      </dgm:spPr>
    </dgm:pt>
    <dgm:pt modelId="{253D530B-39AD-4B40-9330-52B93CFAEA49}" type="pres">
      <dgm:prSet presAssocID="{35A62DFA-9EA2-4EB5-979B-9F610BF3F5FA}" presName="text" presStyleLbl="fgAcc0" presStyleIdx="0" presStyleCnt="1" custLinFactNeighborX="890" custLinFactNeighborY="1759">
        <dgm:presLayoutVars>
          <dgm:chPref val="3"/>
        </dgm:presLayoutVars>
      </dgm:prSet>
      <dgm:spPr/>
    </dgm:pt>
    <dgm:pt modelId="{ED65353B-6A51-4110-84A4-5DA1E3738A79}" type="pres">
      <dgm:prSet presAssocID="{35A62DFA-9EA2-4EB5-979B-9F610BF3F5FA}" presName="hierChild2" presStyleCnt="0"/>
      <dgm:spPr/>
    </dgm:pt>
    <dgm:pt modelId="{7D447C1F-988E-4F50-A748-2F9D5366D1A6}" type="pres">
      <dgm:prSet presAssocID="{DE22FFA0-B90B-4029-996B-4C269DFE691C}" presName="Name10" presStyleLbl="parChTrans1D2" presStyleIdx="0" presStyleCnt="3"/>
      <dgm:spPr/>
    </dgm:pt>
    <dgm:pt modelId="{A8DA1515-850E-4C54-8365-5E951AA725E6}" type="pres">
      <dgm:prSet presAssocID="{90A3BCA9-D469-4863-9757-3328E2369AC6}" presName="hierRoot2" presStyleCnt="0"/>
      <dgm:spPr/>
    </dgm:pt>
    <dgm:pt modelId="{7C3F6976-4CA0-4C0A-B458-C5AE2444D1DE}" type="pres">
      <dgm:prSet presAssocID="{90A3BCA9-D469-4863-9757-3328E2369AC6}" presName="composite2" presStyleCnt="0"/>
      <dgm:spPr/>
    </dgm:pt>
    <dgm:pt modelId="{EF0A7F68-04D7-41DB-9B42-90737B07F0E8}" type="pres">
      <dgm:prSet presAssocID="{90A3BCA9-D469-4863-9757-3328E2369AC6}" presName="background2" presStyleLbl="node2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E5D11C2E-BEF0-4839-B887-19CBADD1C608}" type="pres">
      <dgm:prSet presAssocID="{90A3BCA9-D469-4863-9757-3328E2369AC6}" presName="text2" presStyleLbl="fgAcc2" presStyleIdx="0" presStyleCnt="3">
        <dgm:presLayoutVars>
          <dgm:chPref val="3"/>
        </dgm:presLayoutVars>
      </dgm:prSet>
      <dgm:spPr/>
    </dgm:pt>
    <dgm:pt modelId="{F1BE63BD-401B-421A-9AA8-45F60B8A0C50}" type="pres">
      <dgm:prSet presAssocID="{90A3BCA9-D469-4863-9757-3328E2369AC6}" presName="hierChild3" presStyleCnt="0"/>
      <dgm:spPr/>
    </dgm:pt>
    <dgm:pt modelId="{2DE86785-3B10-40DB-A6D4-3DF69BF67B9A}" type="pres">
      <dgm:prSet presAssocID="{0834539D-1551-4144-B3D6-A20B42E518C1}" presName="Name10" presStyleLbl="parChTrans1D2" presStyleIdx="1" presStyleCnt="3"/>
      <dgm:spPr/>
    </dgm:pt>
    <dgm:pt modelId="{25A4B1AF-C8DA-4146-85D3-D6EBC33DE3EB}" type="pres">
      <dgm:prSet presAssocID="{C44AB11E-9452-449B-A310-FE9EFD8B3A42}" presName="hierRoot2" presStyleCnt="0"/>
      <dgm:spPr/>
    </dgm:pt>
    <dgm:pt modelId="{CF8DE452-C3BC-447E-BFD8-01D663FF25CF}" type="pres">
      <dgm:prSet presAssocID="{C44AB11E-9452-449B-A310-FE9EFD8B3A42}" presName="composite2" presStyleCnt="0"/>
      <dgm:spPr/>
    </dgm:pt>
    <dgm:pt modelId="{5999E2F9-6B81-4540-A723-2128B6CB20C2}" type="pres">
      <dgm:prSet presAssocID="{C44AB11E-9452-449B-A310-FE9EFD8B3A42}" presName="background2" presStyleLbl="node2" presStyleIdx="1" presStyleCnt="3"/>
      <dgm:spPr/>
    </dgm:pt>
    <dgm:pt modelId="{6400D338-5FB8-4F29-B340-4907CD3A8407}" type="pres">
      <dgm:prSet presAssocID="{C44AB11E-9452-449B-A310-FE9EFD8B3A42}" presName="text2" presStyleLbl="fgAcc2" presStyleIdx="1" presStyleCnt="3">
        <dgm:presLayoutVars>
          <dgm:chPref val="3"/>
        </dgm:presLayoutVars>
      </dgm:prSet>
      <dgm:spPr/>
    </dgm:pt>
    <dgm:pt modelId="{DE848F99-AA3B-463D-9F3B-FC422C17FF6D}" type="pres">
      <dgm:prSet presAssocID="{C44AB11E-9452-449B-A310-FE9EFD8B3A42}" presName="hierChild3" presStyleCnt="0"/>
      <dgm:spPr/>
    </dgm:pt>
    <dgm:pt modelId="{25E13CE1-92D6-4B39-8F4D-8BE7816E308D}" type="pres">
      <dgm:prSet presAssocID="{73CC807E-AEAC-48BF-9F42-C5D4DE337A5F}" presName="Name10" presStyleLbl="parChTrans1D2" presStyleIdx="2" presStyleCnt="3"/>
      <dgm:spPr/>
    </dgm:pt>
    <dgm:pt modelId="{BADB80F7-73B4-41DA-BDCF-9A8A6D2341F4}" type="pres">
      <dgm:prSet presAssocID="{7C6F7B03-F3BE-40F6-BDC4-55DED6E6E16C}" presName="hierRoot2" presStyleCnt="0"/>
      <dgm:spPr/>
    </dgm:pt>
    <dgm:pt modelId="{EE6181CF-E41A-42E1-AEEA-0DF5CB5B275B}" type="pres">
      <dgm:prSet presAssocID="{7C6F7B03-F3BE-40F6-BDC4-55DED6E6E16C}" presName="composite2" presStyleCnt="0"/>
      <dgm:spPr/>
    </dgm:pt>
    <dgm:pt modelId="{54F180E3-34D7-49B4-89D3-FF1884639DF7}" type="pres">
      <dgm:prSet presAssocID="{7C6F7B03-F3BE-40F6-BDC4-55DED6E6E16C}" presName="background2" presStyleLbl="node2" presStyleIdx="2" presStyleCnt="3"/>
      <dgm:spPr>
        <a:solidFill>
          <a:srgbClr val="FFFF00"/>
        </a:solidFill>
      </dgm:spPr>
    </dgm:pt>
    <dgm:pt modelId="{7968A107-CDA3-473B-BDA8-0A33E3689226}" type="pres">
      <dgm:prSet presAssocID="{7C6F7B03-F3BE-40F6-BDC4-55DED6E6E16C}" presName="text2" presStyleLbl="fgAcc2" presStyleIdx="2" presStyleCnt="3">
        <dgm:presLayoutVars>
          <dgm:chPref val="3"/>
        </dgm:presLayoutVars>
      </dgm:prSet>
      <dgm:spPr/>
    </dgm:pt>
    <dgm:pt modelId="{90B0B545-A94A-4A74-8B19-39FB272F46C1}" type="pres">
      <dgm:prSet presAssocID="{7C6F7B03-F3BE-40F6-BDC4-55DED6E6E16C}" presName="hierChild3" presStyleCnt="0"/>
      <dgm:spPr/>
    </dgm:pt>
  </dgm:ptLst>
  <dgm:cxnLst>
    <dgm:cxn modelId="{928EA607-8CAA-4779-8DDA-9D9D79BADF35}" type="presOf" srcId="{472EF7F2-E222-4213-90C7-93FA534A61DC}" destId="{6062774A-7CE7-43E2-9822-7FEB8015AEEB}" srcOrd="0" destOrd="0" presId="urn:microsoft.com/office/officeart/2005/8/layout/hierarchy1#2"/>
    <dgm:cxn modelId="{FBF3BF09-2B72-4214-9C49-A068B93EA8BD}" type="presOf" srcId="{0834539D-1551-4144-B3D6-A20B42E518C1}" destId="{2DE86785-3B10-40DB-A6D4-3DF69BF67B9A}" srcOrd="0" destOrd="0" presId="urn:microsoft.com/office/officeart/2005/8/layout/hierarchy1#2"/>
    <dgm:cxn modelId="{B123CA1A-C32D-4BDF-A74E-9CA2DCB75E73}" type="presOf" srcId="{73CC807E-AEAC-48BF-9F42-C5D4DE337A5F}" destId="{25E13CE1-92D6-4B39-8F4D-8BE7816E308D}" srcOrd="0" destOrd="0" presId="urn:microsoft.com/office/officeart/2005/8/layout/hierarchy1#2"/>
    <dgm:cxn modelId="{50FA6E24-C1CF-4AB1-9FA3-BB7A317646C8}" srcId="{35A62DFA-9EA2-4EB5-979B-9F610BF3F5FA}" destId="{7C6F7B03-F3BE-40F6-BDC4-55DED6E6E16C}" srcOrd="2" destOrd="0" parTransId="{73CC807E-AEAC-48BF-9F42-C5D4DE337A5F}" sibTransId="{13252FF7-8F7C-4FB2-8B50-F657CEFC23F5}"/>
    <dgm:cxn modelId="{ED25602D-ED95-4F1B-840F-F6DFA446AD99}" srcId="{472EF7F2-E222-4213-90C7-93FA534A61DC}" destId="{35A62DFA-9EA2-4EB5-979B-9F610BF3F5FA}" srcOrd="0" destOrd="0" parTransId="{20F558B5-E94E-4153-8BBF-C473B47AE18B}" sibTransId="{AFCC60CD-F670-41FF-8731-1DD36F4D26EF}"/>
    <dgm:cxn modelId="{FB52C344-D66B-4268-A20E-0E731413154E}" srcId="{35A62DFA-9EA2-4EB5-979B-9F610BF3F5FA}" destId="{90A3BCA9-D469-4863-9757-3328E2369AC6}" srcOrd="0" destOrd="0" parTransId="{DE22FFA0-B90B-4029-996B-4C269DFE691C}" sibTransId="{FCACA974-5EA0-471D-B5AC-6110B75A3839}"/>
    <dgm:cxn modelId="{1845A767-31E4-4A0B-BD23-F99FAAE701A5}" srcId="{35A62DFA-9EA2-4EB5-979B-9F610BF3F5FA}" destId="{C44AB11E-9452-449B-A310-FE9EFD8B3A42}" srcOrd="1" destOrd="0" parTransId="{0834539D-1551-4144-B3D6-A20B42E518C1}" sibTransId="{63C0FAF8-A926-48C4-8488-922C62C01B10}"/>
    <dgm:cxn modelId="{7B9464C1-FC13-478D-9E57-B92B0A3B330D}" type="presOf" srcId="{C44AB11E-9452-449B-A310-FE9EFD8B3A42}" destId="{6400D338-5FB8-4F29-B340-4907CD3A8407}" srcOrd="0" destOrd="0" presId="urn:microsoft.com/office/officeart/2005/8/layout/hierarchy1#2"/>
    <dgm:cxn modelId="{1E01D1CA-A91D-4275-849D-7169304344A9}" type="presOf" srcId="{35A62DFA-9EA2-4EB5-979B-9F610BF3F5FA}" destId="{253D530B-39AD-4B40-9330-52B93CFAEA49}" srcOrd="0" destOrd="0" presId="urn:microsoft.com/office/officeart/2005/8/layout/hierarchy1#2"/>
    <dgm:cxn modelId="{C7232CDF-B7ED-4066-B252-D23D70E3F56F}" type="presOf" srcId="{DE22FFA0-B90B-4029-996B-4C269DFE691C}" destId="{7D447C1F-988E-4F50-A748-2F9D5366D1A6}" srcOrd="0" destOrd="0" presId="urn:microsoft.com/office/officeart/2005/8/layout/hierarchy1#2"/>
    <dgm:cxn modelId="{9F5BAEE3-3786-4433-AB5B-EC5C2F1442A3}" type="presOf" srcId="{7C6F7B03-F3BE-40F6-BDC4-55DED6E6E16C}" destId="{7968A107-CDA3-473B-BDA8-0A33E3689226}" srcOrd="0" destOrd="0" presId="urn:microsoft.com/office/officeart/2005/8/layout/hierarchy1#2"/>
    <dgm:cxn modelId="{60DED4F1-CC1C-43A4-8DAB-FF2A9843F09D}" type="presOf" srcId="{90A3BCA9-D469-4863-9757-3328E2369AC6}" destId="{E5D11C2E-BEF0-4839-B887-19CBADD1C608}" srcOrd="0" destOrd="0" presId="urn:microsoft.com/office/officeart/2005/8/layout/hierarchy1#2"/>
    <dgm:cxn modelId="{0D9B78E7-EB04-48B6-8728-E9E9288B0E84}" type="presParOf" srcId="{6062774A-7CE7-43E2-9822-7FEB8015AEEB}" destId="{FFE3DFF8-2B15-4AE0-950B-DBFD8202C5D0}" srcOrd="0" destOrd="0" presId="urn:microsoft.com/office/officeart/2005/8/layout/hierarchy1#2"/>
    <dgm:cxn modelId="{04012FD0-14A2-4092-A323-3F3DB3B43BB4}" type="presParOf" srcId="{FFE3DFF8-2B15-4AE0-950B-DBFD8202C5D0}" destId="{FF7C68D9-8E3B-4AD9-9252-1FBBE723730D}" srcOrd="0" destOrd="0" presId="urn:microsoft.com/office/officeart/2005/8/layout/hierarchy1#2"/>
    <dgm:cxn modelId="{E133042C-3987-474C-A4DD-CA9D38C56F7F}" type="presParOf" srcId="{FF7C68D9-8E3B-4AD9-9252-1FBBE723730D}" destId="{ECBE57D8-7A23-4079-8858-669FA80D348B}" srcOrd="0" destOrd="0" presId="urn:microsoft.com/office/officeart/2005/8/layout/hierarchy1#2"/>
    <dgm:cxn modelId="{4D88C4B6-DA7E-442F-8F3B-F89E6BF21354}" type="presParOf" srcId="{FF7C68D9-8E3B-4AD9-9252-1FBBE723730D}" destId="{253D530B-39AD-4B40-9330-52B93CFAEA49}" srcOrd="1" destOrd="0" presId="urn:microsoft.com/office/officeart/2005/8/layout/hierarchy1#2"/>
    <dgm:cxn modelId="{B41DC294-F540-4C07-9C53-2743957F9016}" type="presParOf" srcId="{FFE3DFF8-2B15-4AE0-950B-DBFD8202C5D0}" destId="{ED65353B-6A51-4110-84A4-5DA1E3738A79}" srcOrd="1" destOrd="0" presId="urn:microsoft.com/office/officeart/2005/8/layout/hierarchy1#2"/>
    <dgm:cxn modelId="{F7DBDD11-68FD-4F41-86BC-93C393C42B69}" type="presParOf" srcId="{ED65353B-6A51-4110-84A4-5DA1E3738A79}" destId="{7D447C1F-988E-4F50-A748-2F9D5366D1A6}" srcOrd="0" destOrd="0" presId="urn:microsoft.com/office/officeart/2005/8/layout/hierarchy1#2"/>
    <dgm:cxn modelId="{A1F7CE82-9C8B-4CDA-BB19-057F83B97D0A}" type="presParOf" srcId="{ED65353B-6A51-4110-84A4-5DA1E3738A79}" destId="{A8DA1515-850E-4C54-8365-5E951AA725E6}" srcOrd="1" destOrd="0" presId="urn:microsoft.com/office/officeart/2005/8/layout/hierarchy1#2"/>
    <dgm:cxn modelId="{9F8BB942-F19C-44E5-BDE2-6C21CAB2E75A}" type="presParOf" srcId="{A8DA1515-850E-4C54-8365-5E951AA725E6}" destId="{7C3F6976-4CA0-4C0A-B458-C5AE2444D1DE}" srcOrd="0" destOrd="0" presId="urn:microsoft.com/office/officeart/2005/8/layout/hierarchy1#2"/>
    <dgm:cxn modelId="{4979A19B-9569-41F3-AF4F-7187C993391F}" type="presParOf" srcId="{7C3F6976-4CA0-4C0A-B458-C5AE2444D1DE}" destId="{EF0A7F68-04D7-41DB-9B42-90737B07F0E8}" srcOrd="0" destOrd="0" presId="urn:microsoft.com/office/officeart/2005/8/layout/hierarchy1#2"/>
    <dgm:cxn modelId="{0243D11D-1F57-41B9-B8B5-869418F5EA06}" type="presParOf" srcId="{7C3F6976-4CA0-4C0A-B458-C5AE2444D1DE}" destId="{E5D11C2E-BEF0-4839-B887-19CBADD1C608}" srcOrd="1" destOrd="0" presId="urn:microsoft.com/office/officeart/2005/8/layout/hierarchy1#2"/>
    <dgm:cxn modelId="{83E6CAA4-F287-4057-AB52-ED48646D2659}" type="presParOf" srcId="{A8DA1515-850E-4C54-8365-5E951AA725E6}" destId="{F1BE63BD-401B-421A-9AA8-45F60B8A0C50}" srcOrd="1" destOrd="0" presId="urn:microsoft.com/office/officeart/2005/8/layout/hierarchy1#2"/>
    <dgm:cxn modelId="{EA12E630-AA20-42D5-9C78-29785A481C11}" type="presParOf" srcId="{ED65353B-6A51-4110-84A4-5DA1E3738A79}" destId="{2DE86785-3B10-40DB-A6D4-3DF69BF67B9A}" srcOrd="2" destOrd="0" presId="urn:microsoft.com/office/officeart/2005/8/layout/hierarchy1#2"/>
    <dgm:cxn modelId="{20A5022F-448A-4575-9C81-2436C5D0045C}" type="presParOf" srcId="{ED65353B-6A51-4110-84A4-5DA1E3738A79}" destId="{25A4B1AF-C8DA-4146-85D3-D6EBC33DE3EB}" srcOrd="3" destOrd="0" presId="urn:microsoft.com/office/officeart/2005/8/layout/hierarchy1#2"/>
    <dgm:cxn modelId="{90A7D003-9D8E-4B1E-861C-AB14F7E6FCB2}" type="presParOf" srcId="{25A4B1AF-C8DA-4146-85D3-D6EBC33DE3EB}" destId="{CF8DE452-C3BC-447E-BFD8-01D663FF25CF}" srcOrd="0" destOrd="0" presId="urn:microsoft.com/office/officeart/2005/8/layout/hierarchy1#2"/>
    <dgm:cxn modelId="{E34F9EE3-0D8C-4259-9886-703071113B20}" type="presParOf" srcId="{CF8DE452-C3BC-447E-BFD8-01D663FF25CF}" destId="{5999E2F9-6B81-4540-A723-2128B6CB20C2}" srcOrd="0" destOrd="0" presId="urn:microsoft.com/office/officeart/2005/8/layout/hierarchy1#2"/>
    <dgm:cxn modelId="{9A3F07C1-7553-4C80-8C20-0C2FB1F4B621}" type="presParOf" srcId="{CF8DE452-C3BC-447E-BFD8-01D663FF25CF}" destId="{6400D338-5FB8-4F29-B340-4907CD3A8407}" srcOrd="1" destOrd="0" presId="urn:microsoft.com/office/officeart/2005/8/layout/hierarchy1#2"/>
    <dgm:cxn modelId="{0D778875-8A49-4D6B-B96F-EB8D2C67A013}" type="presParOf" srcId="{25A4B1AF-C8DA-4146-85D3-D6EBC33DE3EB}" destId="{DE848F99-AA3B-463D-9F3B-FC422C17FF6D}" srcOrd="1" destOrd="0" presId="urn:microsoft.com/office/officeart/2005/8/layout/hierarchy1#2"/>
    <dgm:cxn modelId="{AF023478-864C-4F4A-8A2D-53527ABAE31E}" type="presParOf" srcId="{ED65353B-6A51-4110-84A4-5DA1E3738A79}" destId="{25E13CE1-92D6-4B39-8F4D-8BE7816E308D}" srcOrd="4" destOrd="0" presId="urn:microsoft.com/office/officeart/2005/8/layout/hierarchy1#2"/>
    <dgm:cxn modelId="{57F48C57-4B53-4E21-A551-BF320C637067}" type="presParOf" srcId="{ED65353B-6A51-4110-84A4-5DA1E3738A79}" destId="{BADB80F7-73B4-41DA-BDCF-9A8A6D2341F4}" srcOrd="5" destOrd="0" presId="urn:microsoft.com/office/officeart/2005/8/layout/hierarchy1#2"/>
    <dgm:cxn modelId="{3C15F05A-61CF-4E95-A11A-14F478C94CB0}" type="presParOf" srcId="{BADB80F7-73B4-41DA-BDCF-9A8A6D2341F4}" destId="{EE6181CF-E41A-42E1-AEEA-0DF5CB5B275B}" srcOrd="0" destOrd="0" presId="urn:microsoft.com/office/officeart/2005/8/layout/hierarchy1#2"/>
    <dgm:cxn modelId="{31ECE075-9EEC-454C-B163-384AAAB50094}" type="presParOf" srcId="{EE6181CF-E41A-42E1-AEEA-0DF5CB5B275B}" destId="{54F180E3-34D7-49B4-89D3-FF1884639DF7}" srcOrd="0" destOrd="0" presId="urn:microsoft.com/office/officeart/2005/8/layout/hierarchy1#2"/>
    <dgm:cxn modelId="{7308FC79-3A5A-4B3F-B9D9-BDB8A7CBA4FA}" type="presParOf" srcId="{EE6181CF-E41A-42E1-AEEA-0DF5CB5B275B}" destId="{7968A107-CDA3-473B-BDA8-0A33E3689226}" srcOrd="1" destOrd="0" presId="urn:microsoft.com/office/officeart/2005/8/layout/hierarchy1#2"/>
    <dgm:cxn modelId="{3BDF3DEF-A909-4FAD-9004-019D50E962CD}" type="presParOf" srcId="{BADB80F7-73B4-41DA-BDCF-9A8A6D2341F4}" destId="{90B0B545-A94A-4A74-8B19-39FB272F46C1}" srcOrd="1" destOrd="0" presId="urn:microsoft.com/office/officeart/2005/8/layout/hierarchy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3EB64-64BE-43C0-AA46-98B7EE2F5646}" type="doc">
      <dgm:prSet loTypeId="urn:microsoft.com/office/officeart/2008/layout/VerticalCurvedList#2" loCatId="list" qsTypeId="urn:microsoft.com/office/officeart/2005/8/quickstyle/simple3#2" qsCatId="simple" csTypeId="urn:microsoft.com/office/officeart/2005/8/colors/colorful5#3" csCatId="colorful" phldr="1"/>
      <dgm:spPr/>
      <dgm:t>
        <a:bodyPr/>
        <a:lstStyle/>
        <a:p>
          <a:endParaRPr lang="ru-RU"/>
        </a:p>
      </dgm:t>
    </dgm:pt>
    <dgm:pt modelId="{CF3262AF-D37C-4063-A8B3-9948EE7228BC}">
      <dgm:prSet phldrT="[Текст]" custT="1"/>
      <dgm:spPr/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 на безвозмездной и безвозвратной основе без установления направлений ее использования</a:t>
          </a:r>
        </a:p>
      </dgm:t>
    </dgm:pt>
    <dgm:pt modelId="{2AC0FEC8-CAAB-4134-9D8D-14B816C9693E}" type="parTrans" cxnId="{60CB5247-4ED1-4305-8F88-7B5A1F40C1B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343C5-0FC2-49F6-9ACA-5FDE06629AB6}" type="sibTrans" cxnId="{60CB5247-4ED1-4305-8F88-7B5A1F40C1B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78EA2-3244-49BF-BB75-B568B13AC615}">
      <dgm:prSet phldrT="[Текст]" custT="1"/>
      <dgm:spPr/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на условиях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</a:r>
        </a:p>
      </dgm:t>
    </dgm:pt>
    <dgm:pt modelId="{D8E16B38-A487-4CC8-A2EE-56E93E9E7CEC}" type="parTrans" cxnId="{466A43F8-41F5-40B0-BE51-05A52BC901D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82567-6DBA-451E-8388-C94EE452902C}" type="sibTrans" cxnId="{466A43F8-41F5-40B0-BE51-05A52BC901D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3505-C81A-4B92-BF1E-6F5154C22BFA}">
      <dgm:prSet phldrT="[Текст]" custT="1"/>
      <dgm:spPr/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поступления, в целях финансового обеспечения расходных обязательств, возникающих при выполнении полномочий «переданных» другим публично- правовым образованием</a:t>
          </a:r>
        </a:p>
      </dgm:t>
    </dgm:pt>
    <dgm:pt modelId="{44574050-DDE2-4F9B-B3FE-04591EB2089B}" type="parTrans" cxnId="{BAF90049-4420-455B-8AD2-66D42EA741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F75CA-5CC5-4413-ADAF-5D8D50263C5F}" type="sibTrans" cxnId="{BAF90049-4420-455B-8AD2-66D42EA741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22749-4428-4F8F-B15B-FBB810DA65C1}">
      <dgm:prSet phldrT="[Текст]" custT="1"/>
      <dgm:spPr/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бюджет, которые предусмотрены федеральными законами и (или) принятыми в соответствии с ними нормативными правовыми актами Правительства Российской Федерации, бюджетам бюджетной системы Российской Федерации</a:t>
          </a:r>
        </a:p>
      </dgm:t>
    </dgm:pt>
    <dgm:pt modelId="{E0AE6884-09DB-4A05-8D94-EA7B92B9F43B}" type="parTrans" cxnId="{A67E7BDD-F0F1-4796-BAC9-3A7BC99D6B4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1121-22E1-4EC4-BE03-A502B5EDF03E}" type="sibTrans" cxnId="{A67E7BDD-F0F1-4796-BAC9-3A7BC99D6B4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29A2A-8735-465E-9488-BA1465E7EEFC}" type="pres">
      <dgm:prSet presAssocID="{BE43EB64-64BE-43C0-AA46-98B7EE2F5646}" presName="Name0" presStyleCnt="0">
        <dgm:presLayoutVars>
          <dgm:chMax val="7"/>
          <dgm:chPref val="7"/>
          <dgm:dir/>
        </dgm:presLayoutVars>
      </dgm:prSet>
      <dgm:spPr/>
    </dgm:pt>
    <dgm:pt modelId="{30C8A140-4CDD-4A34-9161-7E286E92173A}" type="pres">
      <dgm:prSet presAssocID="{BE43EB64-64BE-43C0-AA46-98B7EE2F5646}" presName="Name1" presStyleCnt="0"/>
      <dgm:spPr/>
    </dgm:pt>
    <dgm:pt modelId="{9C42311F-2101-41F0-B555-BA03EE13DD9C}" type="pres">
      <dgm:prSet presAssocID="{BE43EB64-64BE-43C0-AA46-98B7EE2F5646}" presName="cycle" presStyleCnt="0"/>
      <dgm:spPr/>
    </dgm:pt>
    <dgm:pt modelId="{2CD11E73-D26B-44FF-8A84-37547EEF5AF7}" type="pres">
      <dgm:prSet presAssocID="{BE43EB64-64BE-43C0-AA46-98B7EE2F5646}" presName="srcNode" presStyleLbl="node1" presStyleIdx="0" presStyleCnt="4"/>
      <dgm:spPr/>
    </dgm:pt>
    <dgm:pt modelId="{454C805B-741F-470C-A177-47E9C09EF751}" type="pres">
      <dgm:prSet presAssocID="{BE43EB64-64BE-43C0-AA46-98B7EE2F5646}" presName="conn" presStyleLbl="parChTrans1D2" presStyleIdx="0" presStyleCnt="1"/>
      <dgm:spPr/>
    </dgm:pt>
    <dgm:pt modelId="{C69F287E-565A-471E-B70F-16F70F13191E}" type="pres">
      <dgm:prSet presAssocID="{BE43EB64-64BE-43C0-AA46-98B7EE2F5646}" presName="extraNode" presStyleLbl="node1" presStyleIdx="0" presStyleCnt="4"/>
      <dgm:spPr/>
    </dgm:pt>
    <dgm:pt modelId="{FFA26D96-9942-42A6-ACBF-ED35349E48CE}" type="pres">
      <dgm:prSet presAssocID="{BE43EB64-64BE-43C0-AA46-98B7EE2F5646}" presName="dstNode" presStyleLbl="node1" presStyleIdx="0" presStyleCnt="4"/>
      <dgm:spPr/>
    </dgm:pt>
    <dgm:pt modelId="{CB93213B-A15B-4653-8553-CF5E787C57F8}" type="pres">
      <dgm:prSet presAssocID="{CF3262AF-D37C-4063-A8B3-9948EE7228BC}" presName="text_1" presStyleLbl="node1" presStyleIdx="0" presStyleCnt="4" custScaleX="98143">
        <dgm:presLayoutVars>
          <dgm:bulletEnabled val="1"/>
        </dgm:presLayoutVars>
      </dgm:prSet>
      <dgm:spPr/>
    </dgm:pt>
    <dgm:pt modelId="{9CCE49B8-6177-471B-9910-755DDB74DA8B}" type="pres">
      <dgm:prSet presAssocID="{CF3262AF-D37C-4063-A8B3-9948EE7228BC}" presName="accent_1" presStyleCnt="0"/>
      <dgm:spPr/>
    </dgm:pt>
    <dgm:pt modelId="{FE85B8C7-AD75-4BBA-84AC-9E759D300498}" type="pres">
      <dgm:prSet presAssocID="{CF3262AF-D37C-4063-A8B3-9948EE7228BC}" presName="accentRepeatNode" presStyleLbl="solidFgAcc1" presStyleIdx="0" presStyleCnt="4" custScaleX="122695" custScaleY="114497"/>
      <dgm:spPr/>
    </dgm:pt>
    <dgm:pt modelId="{2ADDD06A-C217-41DC-86AD-665650E2552A}" type="pres">
      <dgm:prSet presAssocID="{E6D78EA2-3244-49BF-BB75-B568B13AC615}" presName="text_2" presStyleLbl="node1" presStyleIdx="1" presStyleCnt="4" custScaleX="98023">
        <dgm:presLayoutVars>
          <dgm:bulletEnabled val="1"/>
        </dgm:presLayoutVars>
      </dgm:prSet>
      <dgm:spPr/>
    </dgm:pt>
    <dgm:pt modelId="{C06ABD99-CBDB-43D8-A793-9A1901E85B79}" type="pres">
      <dgm:prSet presAssocID="{E6D78EA2-3244-49BF-BB75-B568B13AC615}" presName="accent_2" presStyleCnt="0"/>
      <dgm:spPr/>
    </dgm:pt>
    <dgm:pt modelId="{40A417B9-C39E-4F09-A896-FC99BC39B43C}" type="pres">
      <dgm:prSet presAssocID="{E6D78EA2-3244-49BF-BB75-B568B13AC615}" presName="accentRepeatNode" presStyleLbl="solidFgAcc1" presStyleIdx="1" presStyleCnt="4" custScaleX="117823" custScaleY="120021" custLinFactNeighborX="-15148" custLinFactNeighborY="-2458"/>
      <dgm:spPr/>
    </dgm:pt>
    <dgm:pt modelId="{E169A8BC-EC73-4CD4-B156-7D55F0D9F30B}" type="pres">
      <dgm:prSet presAssocID="{2D1E3505-C81A-4B92-BF1E-6F5154C22BFA}" presName="text_3" presStyleLbl="node1" presStyleIdx="2" presStyleCnt="4" custScaleX="98023">
        <dgm:presLayoutVars>
          <dgm:bulletEnabled val="1"/>
        </dgm:presLayoutVars>
      </dgm:prSet>
      <dgm:spPr/>
    </dgm:pt>
    <dgm:pt modelId="{77746760-20EE-4661-9EC4-85D616B2A343}" type="pres">
      <dgm:prSet presAssocID="{2D1E3505-C81A-4B92-BF1E-6F5154C22BFA}" presName="accent_3" presStyleCnt="0"/>
      <dgm:spPr/>
    </dgm:pt>
    <dgm:pt modelId="{5D1610AD-B932-440F-AE6B-459DCC85CE28}" type="pres">
      <dgm:prSet presAssocID="{2D1E3505-C81A-4B92-BF1E-6F5154C22BFA}" presName="accentRepeatNode" presStyleLbl="solidFgAcc1" presStyleIdx="2" presStyleCnt="4" custScaleX="127663" custScaleY="105576" custLinFactNeighborX="-11610" custLinFactNeighborY="2762"/>
      <dgm:spPr/>
    </dgm:pt>
    <dgm:pt modelId="{9F9A83A6-D726-48D0-8CFF-4C4E45CA0A14}" type="pres">
      <dgm:prSet presAssocID="{EFC22749-4428-4F8F-B15B-FBB810DA65C1}" presName="text_4" presStyleLbl="node1" presStyleIdx="3" presStyleCnt="4" custScaleX="98067" custScaleY="133307" custLinFactNeighborX="125" custLinFactNeighborY="-2792">
        <dgm:presLayoutVars>
          <dgm:bulletEnabled val="1"/>
        </dgm:presLayoutVars>
      </dgm:prSet>
      <dgm:spPr/>
    </dgm:pt>
    <dgm:pt modelId="{E8EF79DC-A942-4643-AD65-6E88082070D9}" type="pres">
      <dgm:prSet presAssocID="{EFC22749-4428-4F8F-B15B-FBB810DA65C1}" presName="accent_4" presStyleCnt="0"/>
      <dgm:spPr/>
    </dgm:pt>
    <dgm:pt modelId="{22CF99DB-B314-4FA3-A46C-D7998E8CEE49}" type="pres">
      <dgm:prSet presAssocID="{EFC22749-4428-4F8F-B15B-FBB810DA65C1}" presName="accentRepeatNode" presStyleLbl="solidFgAcc1" presStyleIdx="3" presStyleCnt="4" custScaleX="131121" custScaleY="116676" custLinFactNeighborX="-2261" custLinFactNeighborY="1089"/>
      <dgm:spPr/>
    </dgm:pt>
  </dgm:ptLst>
  <dgm:cxnLst>
    <dgm:cxn modelId="{7747D93E-401F-42F4-8A81-B9559AF927DD}" type="presOf" srcId="{B3A343C5-0FC2-49F6-9ACA-5FDE06629AB6}" destId="{454C805B-741F-470C-A177-47E9C09EF751}" srcOrd="0" destOrd="0" presId="urn:microsoft.com/office/officeart/2008/layout/VerticalCurvedList#2"/>
    <dgm:cxn modelId="{60CB5247-4ED1-4305-8F88-7B5A1F40C1B3}" srcId="{BE43EB64-64BE-43C0-AA46-98B7EE2F5646}" destId="{CF3262AF-D37C-4063-A8B3-9948EE7228BC}" srcOrd="0" destOrd="0" parTransId="{2AC0FEC8-CAAB-4134-9D8D-14B816C9693E}" sibTransId="{B3A343C5-0FC2-49F6-9ACA-5FDE06629AB6}"/>
    <dgm:cxn modelId="{BAF90049-4420-455B-8AD2-66D42EA74170}" srcId="{BE43EB64-64BE-43C0-AA46-98B7EE2F5646}" destId="{2D1E3505-C81A-4B92-BF1E-6F5154C22BFA}" srcOrd="2" destOrd="0" parTransId="{44574050-DDE2-4F9B-B3FE-04591EB2089B}" sibTransId="{804F75CA-5CC5-4413-ADAF-5D8D50263C5F}"/>
    <dgm:cxn modelId="{D9A3B46D-1227-430A-812D-87206C95964F}" type="presOf" srcId="{E6D78EA2-3244-49BF-BB75-B568B13AC615}" destId="{2ADDD06A-C217-41DC-86AD-665650E2552A}" srcOrd="0" destOrd="0" presId="urn:microsoft.com/office/officeart/2008/layout/VerticalCurvedList#2"/>
    <dgm:cxn modelId="{4DFAC970-45B5-4112-8905-943BCBAAC4AF}" type="presOf" srcId="{2D1E3505-C81A-4B92-BF1E-6F5154C22BFA}" destId="{E169A8BC-EC73-4CD4-B156-7D55F0D9F30B}" srcOrd="0" destOrd="0" presId="urn:microsoft.com/office/officeart/2008/layout/VerticalCurvedList#2"/>
    <dgm:cxn modelId="{187389A5-33AD-4649-AD90-90B98AAC6B69}" type="presOf" srcId="{EFC22749-4428-4F8F-B15B-FBB810DA65C1}" destId="{9F9A83A6-D726-48D0-8CFF-4C4E45CA0A14}" srcOrd="0" destOrd="0" presId="urn:microsoft.com/office/officeart/2008/layout/VerticalCurvedList#2"/>
    <dgm:cxn modelId="{ABAE1CB8-04F1-49D4-9277-31B601EE1EB5}" type="presOf" srcId="{CF3262AF-D37C-4063-A8B3-9948EE7228BC}" destId="{CB93213B-A15B-4653-8553-CF5E787C57F8}" srcOrd="0" destOrd="0" presId="urn:microsoft.com/office/officeart/2008/layout/VerticalCurvedList#2"/>
    <dgm:cxn modelId="{A67E7BDD-F0F1-4796-BAC9-3A7BC99D6B40}" srcId="{BE43EB64-64BE-43C0-AA46-98B7EE2F5646}" destId="{EFC22749-4428-4F8F-B15B-FBB810DA65C1}" srcOrd="3" destOrd="0" parTransId="{E0AE6884-09DB-4A05-8D94-EA7B92B9F43B}" sibTransId="{E3321121-22E1-4EC4-BE03-A502B5EDF03E}"/>
    <dgm:cxn modelId="{9C7AF0DE-229D-40BE-A5E7-70A4EAE1BDD7}" type="presOf" srcId="{BE43EB64-64BE-43C0-AA46-98B7EE2F5646}" destId="{6D329A2A-8735-465E-9488-BA1465E7EEFC}" srcOrd="0" destOrd="0" presId="urn:microsoft.com/office/officeart/2008/layout/VerticalCurvedList#2"/>
    <dgm:cxn modelId="{466A43F8-41F5-40B0-BE51-05A52BC901DF}" srcId="{BE43EB64-64BE-43C0-AA46-98B7EE2F5646}" destId="{E6D78EA2-3244-49BF-BB75-B568B13AC615}" srcOrd="1" destOrd="0" parTransId="{D8E16B38-A487-4CC8-A2EE-56E93E9E7CEC}" sibTransId="{B9B82567-6DBA-451E-8388-C94EE452902C}"/>
    <dgm:cxn modelId="{0B7EC876-27F7-4125-A0C6-272739DA8EBE}" type="presParOf" srcId="{6D329A2A-8735-465E-9488-BA1465E7EEFC}" destId="{30C8A140-4CDD-4A34-9161-7E286E92173A}" srcOrd="0" destOrd="0" presId="urn:microsoft.com/office/officeart/2008/layout/VerticalCurvedList#2"/>
    <dgm:cxn modelId="{CB22F21C-2C4B-4C40-A979-EBEFFB1615BD}" type="presParOf" srcId="{30C8A140-4CDD-4A34-9161-7E286E92173A}" destId="{9C42311F-2101-41F0-B555-BA03EE13DD9C}" srcOrd="0" destOrd="0" presId="urn:microsoft.com/office/officeart/2008/layout/VerticalCurvedList#2"/>
    <dgm:cxn modelId="{28C78BAD-E2F7-4A98-A36D-622097006046}" type="presParOf" srcId="{9C42311F-2101-41F0-B555-BA03EE13DD9C}" destId="{2CD11E73-D26B-44FF-8A84-37547EEF5AF7}" srcOrd="0" destOrd="0" presId="urn:microsoft.com/office/officeart/2008/layout/VerticalCurvedList#2"/>
    <dgm:cxn modelId="{ACFB01CD-2189-4947-89C1-3A0EF425F559}" type="presParOf" srcId="{9C42311F-2101-41F0-B555-BA03EE13DD9C}" destId="{454C805B-741F-470C-A177-47E9C09EF751}" srcOrd="1" destOrd="0" presId="urn:microsoft.com/office/officeart/2008/layout/VerticalCurvedList#2"/>
    <dgm:cxn modelId="{282DC38B-5227-4E3B-9556-FCCCEF20D222}" type="presParOf" srcId="{9C42311F-2101-41F0-B555-BA03EE13DD9C}" destId="{C69F287E-565A-471E-B70F-16F70F13191E}" srcOrd="2" destOrd="0" presId="urn:microsoft.com/office/officeart/2008/layout/VerticalCurvedList#2"/>
    <dgm:cxn modelId="{39F9B7C6-9448-4F30-9900-773D5666844D}" type="presParOf" srcId="{9C42311F-2101-41F0-B555-BA03EE13DD9C}" destId="{FFA26D96-9942-42A6-ACBF-ED35349E48CE}" srcOrd="3" destOrd="0" presId="urn:microsoft.com/office/officeart/2008/layout/VerticalCurvedList#2"/>
    <dgm:cxn modelId="{B6E12C9B-10DD-4911-AC87-A21D2B7C9E05}" type="presParOf" srcId="{30C8A140-4CDD-4A34-9161-7E286E92173A}" destId="{CB93213B-A15B-4653-8553-CF5E787C57F8}" srcOrd="1" destOrd="0" presId="urn:microsoft.com/office/officeart/2008/layout/VerticalCurvedList#2"/>
    <dgm:cxn modelId="{7507E8FA-4B85-4B32-A6DC-30B3C2B26E9C}" type="presParOf" srcId="{30C8A140-4CDD-4A34-9161-7E286E92173A}" destId="{9CCE49B8-6177-471B-9910-755DDB74DA8B}" srcOrd="2" destOrd="0" presId="urn:microsoft.com/office/officeart/2008/layout/VerticalCurvedList#2"/>
    <dgm:cxn modelId="{CBAA9052-7310-4B52-A778-A14D5C79C8BB}" type="presParOf" srcId="{9CCE49B8-6177-471B-9910-755DDB74DA8B}" destId="{FE85B8C7-AD75-4BBA-84AC-9E759D300498}" srcOrd="0" destOrd="0" presId="urn:microsoft.com/office/officeart/2008/layout/VerticalCurvedList#2"/>
    <dgm:cxn modelId="{8450EC3F-9754-4B87-85CB-B14B28620B74}" type="presParOf" srcId="{30C8A140-4CDD-4A34-9161-7E286E92173A}" destId="{2ADDD06A-C217-41DC-86AD-665650E2552A}" srcOrd="3" destOrd="0" presId="urn:microsoft.com/office/officeart/2008/layout/VerticalCurvedList#2"/>
    <dgm:cxn modelId="{3ABC7414-72DE-4285-A7D5-E9060764226B}" type="presParOf" srcId="{30C8A140-4CDD-4A34-9161-7E286E92173A}" destId="{C06ABD99-CBDB-43D8-A793-9A1901E85B79}" srcOrd="4" destOrd="0" presId="urn:microsoft.com/office/officeart/2008/layout/VerticalCurvedList#2"/>
    <dgm:cxn modelId="{84530BE3-0B3F-472B-B536-9F40E471928A}" type="presParOf" srcId="{C06ABD99-CBDB-43D8-A793-9A1901E85B79}" destId="{40A417B9-C39E-4F09-A896-FC99BC39B43C}" srcOrd="0" destOrd="0" presId="urn:microsoft.com/office/officeart/2008/layout/VerticalCurvedList#2"/>
    <dgm:cxn modelId="{4AF8D9E8-3586-4EF1-A5C9-6240A3FB4099}" type="presParOf" srcId="{30C8A140-4CDD-4A34-9161-7E286E92173A}" destId="{E169A8BC-EC73-4CD4-B156-7D55F0D9F30B}" srcOrd="5" destOrd="0" presId="urn:microsoft.com/office/officeart/2008/layout/VerticalCurvedList#2"/>
    <dgm:cxn modelId="{7E2FD7CA-F8CD-490A-A15E-FB6616FA1840}" type="presParOf" srcId="{30C8A140-4CDD-4A34-9161-7E286E92173A}" destId="{77746760-20EE-4661-9EC4-85D616B2A343}" srcOrd="6" destOrd="0" presId="urn:microsoft.com/office/officeart/2008/layout/VerticalCurvedList#2"/>
    <dgm:cxn modelId="{3A1192A8-3A6B-4C4D-9A67-B1277B4D7B88}" type="presParOf" srcId="{77746760-20EE-4661-9EC4-85D616B2A343}" destId="{5D1610AD-B932-440F-AE6B-459DCC85CE28}" srcOrd="0" destOrd="0" presId="urn:microsoft.com/office/officeart/2008/layout/VerticalCurvedList#2"/>
    <dgm:cxn modelId="{54FA07FC-4E5B-4DF2-9AA9-E50E77C1CF8F}" type="presParOf" srcId="{30C8A140-4CDD-4A34-9161-7E286E92173A}" destId="{9F9A83A6-D726-48D0-8CFF-4C4E45CA0A14}" srcOrd="7" destOrd="0" presId="urn:microsoft.com/office/officeart/2008/layout/VerticalCurvedList#2"/>
    <dgm:cxn modelId="{A7143177-116B-405D-A42B-E394C06A4792}" type="presParOf" srcId="{30C8A140-4CDD-4A34-9161-7E286E92173A}" destId="{E8EF79DC-A942-4643-AD65-6E88082070D9}" srcOrd="8" destOrd="0" presId="urn:microsoft.com/office/officeart/2008/layout/VerticalCurvedList#2"/>
    <dgm:cxn modelId="{21C72447-9A4D-4D4D-BC65-9645EAA8798A}" type="presParOf" srcId="{E8EF79DC-A942-4643-AD65-6E88082070D9}" destId="{22CF99DB-B314-4FA3-A46C-D7998E8CEE49}" srcOrd="0" destOrd="0" presId="urn:microsoft.com/office/officeart/2008/layout/VerticalCurved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C3FED-C128-4BB9-8304-C930CC289E39}" type="doc">
      <dgm:prSet loTypeId="urn:microsoft.com/office/officeart/2005/8/layout/pList2" loCatId="list" qsTypeId="urn:microsoft.com/office/officeart/2005/8/quickstyle/3d2#3" qsCatId="3D" csTypeId="urn:microsoft.com/office/officeart/2005/8/colors/accent1_2#17" csCatId="accent1" phldr="1"/>
      <dgm:spPr/>
      <dgm:t>
        <a:bodyPr/>
        <a:lstStyle/>
        <a:p>
          <a:endParaRPr lang="ru-RU"/>
        </a:p>
      </dgm:t>
    </dgm:pt>
    <dgm:pt modelId="{1BEBE6EC-30A2-4152-AB7E-413073F4D395}">
      <dgm:prSet phldrT="[Текст]" custT="1"/>
      <dgm:spPr/>
      <dgm:t>
        <a:bodyPr anchor="ctr"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233 969</a:t>
          </a:r>
        </a:p>
      </dgm:t>
    </dgm:pt>
    <dgm:pt modelId="{1BCFA570-AF6C-424B-B5E2-EA34E33946D1}" type="parTrans" cxnId="{0A49B30A-EEBF-4C64-8399-0AC60269A825}">
      <dgm:prSet/>
      <dgm:spPr/>
      <dgm:t>
        <a:bodyPr/>
        <a:lstStyle/>
        <a:p>
          <a:endParaRPr lang="ru-RU"/>
        </a:p>
      </dgm:t>
    </dgm:pt>
    <dgm:pt modelId="{59E936E9-B02D-4C39-9C91-60DE95F2C290}" type="sibTrans" cxnId="{0A49B30A-EEBF-4C64-8399-0AC60269A825}">
      <dgm:prSet/>
      <dgm:spPr/>
      <dgm:t>
        <a:bodyPr/>
        <a:lstStyle/>
        <a:p>
          <a:endParaRPr lang="ru-RU"/>
        </a:p>
      </dgm:t>
    </dgm:pt>
    <dgm:pt modelId="{E3ACBB3E-9F55-435E-9AFC-2EA4730D8F19}">
      <dgm:prSet phldrT="[Текст]" custT="1"/>
      <dgm:spPr/>
      <dgm:t>
        <a:bodyPr anchor="ctr"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159 045</a:t>
          </a:r>
        </a:p>
      </dgm:t>
    </dgm:pt>
    <dgm:pt modelId="{371C3E2E-A6F2-4901-B496-344414DCDC18}" type="parTrans" cxnId="{69260131-F14E-467A-9EF8-EE5074BBA3F3}">
      <dgm:prSet/>
      <dgm:spPr/>
      <dgm:t>
        <a:bodyPr/>
        <a:lstStyle/>
        <a:p>
          <a:endParaRPr lang="ru-RU"/>
        </a:p>
      </dgm:t>
    </dgm:pt>
    <dgm:pt modelId="{4A3F6641-2BDE-43EA-AF15-1C010651C156}" type="sibTrans" cxnId="{69260131-F14E-467A-9EF8-EE5074BBA3F3}">
      <dgm:prSet/>
      <dgm:spPr/>
      <dgm:t>
        <a:bodyPr/>
        <a:lstStyle/>
        <a:p>
          <a:endParaRPr lang="ru-RU"/>
        </a:p>
      </dgm:t>
    </dgm:pt>
    <dgm:pt modelId="{E490F89A-B755-432B-9AC7-35900F856221}">
      <dgm:prSet phldrT="[Текст]" custT="1"/>
      <dgm:spPr/>
      <dgm:t>
        <a:bodyPr anchor="ctr"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101 171</a:t>
          </a:r>
        </a:p>
      </dgm:t>
    </dgm:pt>
    <dgm:pt modelId="{0203F057-60A2-4767-8598-F5EEBF7504DD}" type="parTrans" cxnId="{5A292B1C-690A-445D-B458-448830DDBB66}">
      <dgm:prSet/>
      <dgm:spPr/>
      <dgm:t>
        <a:bodyPr/>
        <a:lstStyle/>
        <a:p>
          <a:endParaRPr lang="ru-RU"/>
        </a:p>
      </dgm:t>
    </dgm:pt>
    <dgm:pt modelId="{4FC9A242-93B5-4800-B109-89D6969BBE53}" type="sibTrans" cxnId="{5A292B1C-690A-445D-B458-448830DDBB66}">
      <dgm:prSet/>
      <dgm:spPr/>
      <dgm:t>
        <a:bodyPr/>
        <a:lstStyle/>
        <a:p>
          <a:endParaRPr lang="ru-RU"/>
        </a:p>
      </dgm:t>
    </dgm:pt>
    <dgm:pt modelId="{556B8435-4622-4225-8A72-3D80C2544C4E}">
      <dgm:prSet phldrT="[Текст]" custT="1"/>
      <dgm:spPr/>
      <dgm:t>
        <a:bodyPr anchor="ctr"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159 467</a:t>
          </a:r>
        </a:p>
      </dgm:t>
    </dgm:pt>
    <dgm:pt modelId="{F6F4C262-9006-4D3B-BCCF-3B7DFE084FE1}" type="parTrans" cxnId="{85E8B8ED-5C57-403D-873D-FF43927B0C8B}">
      <dgm:prSet/>
      <dgm:spPr/>
      <dgm:t>
        <a:bodyPr/>
        <a:lstStyle/>
        <a:p>
          <a:endParaRPr lang="ru-RU"/>
        </a:p>
      </dgm:t>
    </dgm:pt>
    <dgm:pt modelId="{E1371271-D10E-47DB-9E63-A7F2E13EA100}" type="sibTrans" cxnId="{85E8B8ED-5C57-403D-873D-FF43927B0C8B}">
      <dgm:prSet/>
      <dgm:spPr/>
      <dgm:t>
        <a:bodyPr/>
        <a:lstStyle/>
        <a:p>
          <a:endParaRPr lang="ru-RU"/>
        </a:p>
      </dgm:t>
    </dgm:pt>
    <dgm:pt modelId="{57162ECD-8442-4AC2-9369-97D3A99A5376}" type="pres">
      <dgm:prSet presAssocID="{034C3FED-C128-4BB9-8304-C930CC289E39}" presName="Name0" presStyleCnt="0">
        <dgm:presLayoutVars>
          <dgm:dir/>
          <dgm:resizeHandles val="exact"/>
        </dgm:presLayoutVars>
      </dgm:prSet>
      <dgm:spPr/>
    </dgm:pt>
    <dgm:pt modelId="{FE0C54E0-3B47-49AF-81CE-BC44AB367EE9}" type="pres">
      <dgm:prSet presAssocID="{034C3FED-C128-4BB9-8304-C930CC289E39}" presName="bkgdShp" presStyleLbl="alignAccFollowNode1" presStyleIdx="0" presStyleCnt="1"/>
      <dgm:spPr/>
    </dgm:pt>
    <dgm:pt modelId="{99E97057-BB98-403E-B6F3-7274D890EE44}" type="pres">
      <dgm:prSet presAssocID="{034C3FED-C128-4BB9-8304-C930CC289E39}" presName="linComp" presStyleCnt="0"/>
      <dgm:spPr/>
    </dgm:pt>
    <dgm:pt modelId="{C24A7F79-A553-485B-8144-423C4DF34BBE}" type="pres">
      <dgm:prSet presAssocID="{1BEBE6EC-30A2-4152-AB7E-413073F4D395}" presName="compNode" presStyleCnt="0"/>
      <dgm:spPr/>
    </dgm:pt>
    <dgm:pt modelId="{60D26D79-C021-471F-B246-FF3871A1B134}" type="pres">
      <dgm:prSet presAssocID="{1BEBE6EC-30A2-4152-AB7E-413073F4D395}" presName="node" presStyleLbl="node1" presStyleIdx="0" presStyleCnt="4" custScaleY="98588">
        <dgm:presLayoutVars>
          <dgm:bulletEnabled val="1"/>
        </dgm:presLayoutVars>
      </dgm:prSet>
      <dgm:spPr/>
    </dgm:pt>
    <dgm:pt modelId="{F8B11735-EC26-42B8-A64A-A7984995556E}" type="pres">
      <dgm:prSet presAssocID="{1BEBE6EC-30A2-4152-AB7E-413073F4D395}" presName="invisiNode" presStyleLbl="node1" presStyleIdx="0" presStyleCnt="4"/>
      <dgm:spPr/>
    </dgm:pt>
    <dgm:pt modelId="{D8CE220F-7861-42EA-9F84-524D4A39337B}" type="pres">
      <dgm:prSet presAssocID="{1BEBE6EC-30A2-4152-AB7E-413073F4D395}" presName="imagNode" presStyleLbl="fgImgPlace1" presStyleIdx="0" presStyleCnt="4" custScaleX="107256" custScaleY="101156" custLinFactNeighborX="-1267" custLinFactNeighborY="2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DB86225-23DA-43CB-8C00-9616CF288B96}" type="pres">
      <dgm:prSet presAssocID="{59E936E9-B02D-4C39-9C91-60DE95F2C290}" presName="sibTrans" presStyleLbl="sibTrans2D1" presStyleIdx="0" presStyleCnt="0"/>
      <dgm:spPr/>
    </dgm:pt>
    <dgm:pt modelId="{8780391C-D2F2-4FB6-A7AC-A1396BC7A904}" type="pres">
      <dgm:prSet presAssocID="{E3ACBB3E-9F55-435E-9AFC-2EA4730D8F19}" presName="compNode" presStyleCnt="0"/>
      <dgm:spPr/>
    </dgm:pt>
    <dgm:pt modelId="{459EB92B-E524-499A-A6E5-05892C1F0F34}" type="pres">
      <dgm:prSet presAssocID="{E3ACBB3E-9F55-435E-9AFC-2EA4730D8F19}" presName="node" presStyleLbl="node1" presStyleIdx="1" presStyleCnt="4" custLinFactNeighborX="-843" custLinFactNeighborY="-574">
        <dgm:presLayoutVars>
          <dgm:bulletEnabled val="1"/>
        </dgm:presLayoutVars>
      </dgm:prSet>
      <dgm:spPr/>
    </dgm:pt>
    <dgm:pt modelId="{CDE03543-A40C-4CDE-A21C-313E598E87A3}" type="pres">
      <dgm:prSet presAssocID="{E3ACBB3E-9F55-435E-9AFC-2EA4730D8F19}" presName="invisiNode" presStyleLbl="node1" presStyleIdx="1" presStyleCnt="4"/>
      <dgm:spPr/>
    </dgm:pt>
    <dgm:pt modelId="{97C346EF-0997-4B26-9604-0DACF9EB1716}" type="pres">
      <dgm:prSet presAssocID="{E3ACBB3E-9F55-435E-9AFC-2EA4730D8F19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B210F2C-7846-4F84-B8B9-62FEE29CF451}" type="pres">
      <dgm:prSet presAssocID="{4A3F6641-2BDE-43EA-AF15-1C010651C156}" presName="sibTrans" presStyleLbl="sibTrans2D1" presStyleIdx="0" presStyleCnt="0"/>
      <dgm:spPr/>
    </dgm:pt>
    <dgm:pt modelId="{ADF8D79E-444E-4E49-AD7A-377B84C2D5CE}" type="pres">
      <dgm:prSet presAssocID="{556B8435-4622-4225-8A72-3D80C2544C4E}" presName="compNode" presStyleCnt="0"/>
      <dgm:spPr/>
    </dgm:pt>
    <dgm:pt modelId="{6D41B16E-9D7B-4BE0-88E3-6B7E279F0779}" type="pres">
      <dgm:prSet presAssocID="{556B8435-4622-4225-8A72-3D80C2544C4E}" presName="node" presStyleLbl="node1" presStyleIdx="2" presStyleCnt="4">
        <dgm:presLayoutVars>
          <dgm:bulletEnabled val="1"/>
        </dgm:presLayoutVars>
      </dgm:prSet>
      <dgm:spPr/>
    </dgm:pt>
    <dgm:pt modelId="{82EA7A86-9BDF-4F81-9316-78678142A6AA}" type="pres">
      <dgm:prSet presAssocID="{556B8435-4622-4225-8A72-3D80C2544C4E}" presName="invisiNode" presStyleLbl="node1" presStyleIdx="2" presStyleCnt="4"/>
      <dgm:spPr/>
    </dgm:pt>
    <dgm:pt modelId="{64E29851-3087-432E-AFCD-4A9C83079348}" type="pres">
      <dgm:prSet presAssocID="{556B8435-4622-4225-8A72-3D80C2544C4E}" presName="imagNode" presStyleLbl="fgImgPlace1" presStyleIdx="2" presStyleCnt="4" custLinFactNeighborX="-1837" custLinFactNeighborY="8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36D1BB4-291E-4B91-8751-1A23E29D7D15}" type="pres">
      <dgm:prSet presAssocID="{E1371271-D10E-47DB-9E63-A7F2E13EA100}" presName="sibTrans" presStyleLbl="sibTrans2D1" presStyleIdx="0" presStyleCnt="0"/>
      <dgm:spPr/>
    </dgm:pt>
    <dgm:pt modelId="{4264A167-7FEE-4DEC-809C-D0B5117F8126}" type="pres">
      <dgm:prSet presAssocID="{E490F89A-B755-432B-9AC7-35900F856221}" presName="compNode" presStyleCnt="0"/>
      <dgm:spPr/>
    </dgm:pt>
    <dgm:pt modelId="{59E55414-6D26-4A17-927A-21DBD65C394B}" type="pres">
      <dgm:prSet presAssocID="{E490F89A-B755-432B-9AC7-35900F856221}" presName="node" presStyleLbl="node1" presStyleIdx="3" presStyleCnt="4">
        <dgm:presLayoutVars>
          <dgm:bulletEnabled val="1"/>
        </dgm:presLayoutVars>
      </dgm:prSet>
      <dgm:spPr/>
    </dgm:pt>
    <dgm:pt modelId="{0CE5B47D-B5BC-4FC9-BD1C-2DD9C7BB203D}" type="pres">
      <dgm:prSet presAssocID="{E490F89A-B755-432B-9AC7-35900F856221}" presName="invisiNode" presStyleLbl="node1" presStyleIdx="3" presStyleCnt="4"/>
      <dgm:spPr/>
    </dgm:pt>
    <dgm:pt modelId="{64CC186E-F2BB-4C04-A3AE-4CD8758DBB4D}" type="pres">
      <dgm:prSet presAssocID="{E490F89A-B755-432B-9AC7-35900F856221}" presName="imagNode" presStyleLbl="fgImgPlace1" presStyleIdx="3" presStyleCnt="4" custLinFactNeighborX="3947" custLinFactNeighborY="86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0A49B30A-EEBF-4C64-8399-0AC60269A825}" srcId="{034C3FED-C128-4BB9-8304-C930CC289E39}" destId="{1BEBE6EC-30A2-4152-AB7E-413073F4D395}" srcOrd="0" destOrd="0" parTransId="{1BCFA570-AF6C-424B-B5E2-EA34E33946D1}" sibTransId="{59E936E9-B02D-4C39-9C91-60DE95F2C290}"/>
    <dgm:cxn modelId="{5A292B1C-690A-445D-B458-448830DDBB66}" srcId="{034C3FED-C128-4BB9-8304-C930CC289E39}" destId="{E490F89A-B755-432B-9AC7-35900F856221}" srcOrd="3" destOrd="0" parTransId="{0203F057-60A2-4767-8598-F5EEBF7504DD}" sibTransId="{4FC9A242-93B5-4800-B109-89D6969BBE53}"/>
    <dgm:cxn modelId="{5AF86626-AD5B-4A82-BF7D-67A529357717}" type="presOf" srcId="{556B8435-4622-4225-8A72-3D80C2544C4E}" destId="{6D41B16E-9D7B-4BE0-88E3-6B7E279F0779}" srcOrd="0" destOrd="0" presId="urn:microsoft.com/office/officeart/2005/8/layout/pList2"/>
    <dgm:cxn modelId="{69260131-F14E-467A-9EF8-EE5074BBA3F3}" srcId="{034C3FED-C128-4BB9-8304-C930CC289E39}" destId="{E3ACBB3E-9F55-435E-9AFC-2EA4730D8F19}" srcOrd="1" destOrd="0" parTransId="{371C3E2E-A6F2-4901-B496-344414DCDC18}" sibTransId="{4A3F6641-2BDE-43EA-AF15-1C010651C156}"/>
    <dgm:cxn modelId="{04661F34-0954-4BE0-8EE0-0262A384D547}" type="presOf" srcId="{034C3FED-C128-4BB9-8304-C930CC289E39}" destId="{57162ECD-8442-4AC2-9369-97D3A99A5376}" srcOrd="0" destOrd="0" presId="urn:microsoft.com/office/officeart/2005/8/layout/pList2"/>
    <dgm:cxn modelId="{496D4541-DEDE-4559-BA11-BB4612376AB9}" type="presOf" srcId="{E490F89A-B755-432B-9AC7-35900F856221}" destId="{59E55414-6D26-4A17-927A-21DBD65C394B}" srcOrd="0" destOrd="0" presId="urn:microsoft.com/office/officeart/2005/8/layout/pList2"/>
    <dgm:cxn modelId="{78508663-1E10-400B-8537-F7A3D7520826}" type="presOf" srcId="{1BEBE6EC-30A2-4152-AB7E-413073F4D395}" destId="{60D26D79-C021-471F-B246-FF3871A1B134}" srcOrd="0" destOrd="0" presId="urn:microsoft.com/office/officeart/2005/8/layout/pList2"/>
    <dgm:cxn modelId="{7BB89A77-F4CC-4921-887B-B8F8E3C883AA}" type="presOf" srcId="{4A3F6641-2BDE-43EA-AF15-1C010651C156}" destId="{0B210F2C-7846-4F84-B8B9-62FEE29CF451}" srcOrd="0" destOrd="0" presId="urn:microsoft.com/office/officeart/2005/8/layout/pList2"/>
    <dgm:cxn modelId="{92191294-8CBF-4ECF-AE4A-8F8CEC9F9B62}" type="presOf" srcId="{E1371271-D10E-47DB-9E63-A7F2E13EA100}" destId="{B36D1BB4-291E-4B91-8751-1A23E29D7D15}" srcOrd="0" destOrd="0" presId="urn:microsoft.com/office/officeart/2005/8/layout/pList2"/>
    <dgm:cxn modelId="{6624F3E4-B2E9-43FD-90D0-EDB7268DFFB5}" type="presOf" srcId="{59E936E9-B02D-4C39-9C91-60DE95F2C290}" destId="{4DB86225-23DA-43CB-8C00-9616CF288B96}" srcOrd="0" destOrd="0" presId="urn:microsoft.com/office/officeart/2005/8/layout/pList2"/>
    <dgm:cxn modelId="{F154BAEA-2BEB-442B-90AE-5E4D922249FA}" type="presOf" srcId="{E3ACBB3E-9F55-435E-9AFC-2EA4730D8F19}" destId="{459EB92B-E524-499A-A6E5-05892C1F0F34}" srcOrd="0" destOrd="0" presId="urn:microsoft.com/office/officeart/2005/8/layout/pList2"/>
    <dgm:cxn modelId="{85E8B8ED-5C57-403D-873D-FF43927B0C8B}" srcId="{034C3FED-C128-4BB9-8304-C930CC289E39}" destId="{556B8435-4622-4225-8A72-3D80C2544C4E}" srcOrd="2" destOrd="0" parTransId="{F6F4C262-9006-4D3B-BCCF-3B7DFE084FE1}" sibTransId="{E1371271-D10E-47DB-9E63-A7F2E13EA100}"/>
    <dgm:cxn modelId="{A88828FE-D41B-461C-B0D9-F41F88870953}" type="presParOf" srcId="{57162ECD-8442-4AC2-9369-97D3A99A5376}" destId="{FE0C54E0-3B47-49AF-81CE-BC44AB367EE9}" srcOrd="0" destOrd="0" presId="urn:microsoft.com/office/officeart/2005/8/layout/pList2"/>
    <dgm:cxn modelId="{04AC8B8D-EF26-405F-B4CA-16CC6171C741}" type="presParOf" srcId="{57162ECD-8442-4AC2-9369-97D3A99A5376}" destId="{99E97057-BB98-403E-B6F3-7274D890EE44}" srcOrd="1" destOrd="0" presId="urn:microsoft.com/office/officeart/2005/8/layout/pList2"/>
    <dgm:cxn modelId="{07F8DD5E-F88E-443F-973F-9CDCC6BB0CBB}" type="presParOf" srcId="{99E97057-BB98-403E-B6F3-7274D890EE44}" destId="{C24A7F79-A553-485B-8144-423C4DF34BBE}" srcOrd="0" destOrd="0" presId="urn:microsoft.com/office/officeart/2005/8/layout/pList2"/>
    <dgm:cxn modelId="{1C6D4CD3-F510-4310-B6B1-A809E1E62520}" type="presParOf" srcId="{C24A7F79-A553-485B-8144-423C4DF34BBE}" destId="{60D26D79-C021-471F-B246-FF3871A1B134}" srcOrd="0" destOrd="0" presId="urn:microsoft.com/office/officeart/2005/8/layout/pList2"/>
    <dgm:cxn modelId="{B01025B5-964A-43CA-91C3-E162396ACF80}" type="presParOf" srcId="{C24A7F79-A553-485B-8144-423C4DF34BBE}" destId="{F8B11735-EC26-42B8-A64A-A7984995556E}" srcOrd="1" destOrd="0" presId="urn:microsoft.com/office/officeart/2005/8/layout/pList2"/>
    <dgm:cxn modelId="{ECD1BD22-EB93-42B8-967D-B04A4384C2EE}" type="presParOf" srcId="{C24A7F79-A553-485B-8144-423C4DF34BBE}" destId="{D8CE220F-7861-42EA-9F84-524D4A39337B}" srcOrd="2" destOrd="0" presId="urn:microsoft.com/office/officeart/2005/8/layout/pList2"/>
    <dgm:cxn modelId="{6B78B996-AECC-4D65-9808-539803F4CD43}" type="presParOf" srcId="{99E97057-BB98-403E-B6F3-7274D890EE44}" destId="{4DB86225-23DA-43CB-8C00-9616CF288B96}" srcOrd="1" destOrd="0" presId="urn:microsoft.com/office/officeart/2005/8/layout/pList2"/>
    <dgm:cxn modelId="{65AF405A-4D15-4CE2-B2C2-D0F763E0DCDE}" type="presParOf" srcId="{99E97057-BB98-403E-B6F3-7274D890EE44}" destId="{8780391C-D2F2-4FB6-A7AC-A1396BC7A904}" srcOrd="2" destOrd="0" presId="urn:microsoft.com/office/officeart/2005/8/layout/pList2"/>
    <dgm:cxn modelId="{20B62353-5B4D-4BCF-95E6-53669189F007}" type="presParOf" srcId="{8780391C-D2F2-4FB6-A7AC-A1396BC7A904}" destId="{459EB92B-E524-499A-A6E5-05892C1F0F34}" srcOrd="0" destOrd="0" presId="urn:microsoft.com/office/officeart/2005/8/layout/pList2"/>
    <dgm:cxn modelId="{6595F021-076E-423A-BDF5-C760343818DC}" type="presParOf" srcId="{8780391C-D2F2-4FB6-A7AC-A1396BC7A904}" destId="{CDE03543-A40C-4CDE-A21C-313E598E87A3}" srcOrd="1" destOrd="0" presId="urn:microsoft.com/office/officeart/2005/8/layout/pList2"/>
    <dgm:cxn modelId="{6030E126-B6A6-4ECC-99FE-823C67D89D4D}" type="presParOf" srcId="{8780391C-D2F2-4FB6-A7AC-A1396BC7A904}" destId="{97C346EF-0997-4B26-9604-0DACF9EB1716}" srcOrd="2" destOrd="0" presId="urn:microsoft.com/office/officeart/2005/8/layout/pList2"/>
    <dgm:cxn modelId="{C0BBE8EE-E1FE-4627-AB6F-D44E9E245C43}" type="presParOf" srcId="{99E97057-BB98-403E-B6F3-7274D890EE44}" destId="{0B210F2C-7846-4F84-B8B9-62FEE29CF451}" srcOrd="3" destOrd="0" presId="urn:microsoft.com/office/officeart/2005/8/layout/pList2"/>
    <dgm:cxn modelId="{FB7B777F-ADB7-40CD-9FF5-458D83759F7C}" type="presParOf" srcId="{99E97057-BB98-403E-B6F3-7274D890EE44}" destId="{ADF8D79E-444E-4E49-AD7A-377B84C2D5CE}" srcOrd="4" destOrd="0" presId="urn:microsoft.com/office/officeart/2005/8/layout/pList2"/>
    <dgm:cxn modelId="{D8015575-F067-48BC-9C5C-955E183FED49}" type="presParOf" srcId="{ADF8D79E-444E-4E49-AD7A-377B84C2D5CE}" destId="{6D41B16E-9D7B-4BE0-88E3-6B7E279F0779}" srcOrd="0" destOrd="0" presId="urn:microsoft.com/office/officeart/2005/8/layout/pList2"/>
    <dgm:cxn modelId="{4B40B358-B40F-42B0-A8A9-7F189EDCDA8B}" type="presParOf" srcId="{ADF8D79E-444E-4E49-AD7A-377B84C2D5CE}" destId="{82EA7A86-9BDF-4F81-9316-78678142A6AA}" srcOrd="1" destOrd="0" presId="urn:microsoft.com/office/officeart/2005/8/layout/pList2"/>
    <dgm:cxn modelId="{CD7B4BAF-9114-472B-A0AC-DB55F0422DEF}" type="presParOf" srcId="{ADF8D79E-444E-4E49-AD7A-377B84C2D5CE}" destId="{64E29851-3087-432E-AFCD-4A9C83079348}" srcOrd="2" destOrd="0" presId="urn:microsoft.com/office/officeart/2005/8/layout/pList2"/>
    <dgm:cxn modelId="{C1DE0E30-2527-4E42-BCAF-314850A55D01}" type="presParOf" srcId="{99E97057-BB98-403E-B6F3-7274D890EE44}" destId="{B36D1BB4-291E-4B91-8751-1A23E29D7D15}" srcOrd="5" destOrd="0" presId="urn:microsoft.com/office/officeart/2005/8/layout/pList2"/>
    <dgm:cxn modelId="{5FB6DDC4-5E02-44E1-97A6-874D14E103E1}" type="presParOf" srcId="{99E97057-BB98-403E-B6F3-7274D890EE44}" destId="{4264A167-7FEE-4DEC-809C-D0B5117F8126}" srcOrd="6" destOrd="0" presId="urn:microsoft.com/office/officeart/2005/8/layout/pList2"/>
    <dgm:cxn modelId="{E119E026-77C0-40A5-BA16-1331FB4E0B79}" type="presParOf" srcId="{4264A167-7FEE-4DEC-809C-D0B5117F8126}" destId="{59E55414-6D26-4A17-927A-21DBD65C394B}" srcOrd="0" destOrd="0" presId="urn:microsoft.com/office/officeart/2005/8/layout/pList2"/>
    <dgm:cxn modelId="{F22AF8A3-517E-49F9-9644-CB50DACE1463}" type="presParOf" srcId="{4264A167-7FEE-4DEC-809C-D0B5117F8126}" destId="{0CE5B47D-B5BC-4FC9-BD1C-2DD9C7BB203D}" srcOrd="1" destOrd="0" presId="urn:microsoft.com/office/officeart/2005/8/layout/pList2"/>
    <dgm:cxn modelId="{4940A86F-9B77-48CC-96D1-BF264835ED99}" type="presParOf" srcId="{4264A167-7FEE-4DEC-809C-D0B5117F8126}" destId="{64CC186E-F2BB-4C04-A3AE-4CD8758DBB4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0B0390-E2C2-4F44-B2EA-F8D51073E78D}" type="doc">
      <dgm:prSet loTypeId="urn:microsoft.com/office/officeart/2005/8/layout/pyramid2#2" loCatId="list" qsTypeId="urn:microsoft.com/office/officeart/2005/8/quickstyle/simple1#18" qsCatId="simple" csTypeId="urn:microsoft.com/office/officeart/2005/8/colors/accent1_2#18" csCatId="accent1" phldr="1"/>
      <dgm:spPr/>
    </dgm:pt>
    <dgm:pt modelId="{73AE0F17-0601-4716-A872-ABC379800389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ЖКХ</a:t>
          </a:r>
        </a:p>
      </dgm:t>
    </dgm:pt>
    <dgm:pt modelId="{A28F4735-C0FF-4590-B1AF-840D779FC3FF}" type="parTrans" cxnId="{59692326-5812-48C6-B300-486F828BFA80}">
      <dgm:prSet/>
      <dgm:spPr/>
      <dgm:t>
        <a:bodyPr/>
        <a:lstStyle/>
        <a:p>
          <a:endParaRPr lang="ru-RU"/>
        </a:p>
      </dgm:t>
    </dgm:pt>
    <dgm:pt modelId="{0202B6B4-6BB9-41A1-A708-D4761536000E}" type="sibTrans" cxnId="{59692326-5812-48C6-B300-486F828BFA80}">
      <dgm:prSet/>
      <dgm:spPr/>
      <dgm:t>
        <a:bodyPr/>
        <a:lstStyle/>
        <a:p>
          <a:endParaRPr lang="ru-RU"/>
        </a:p>
      </dgm:t>
    </dgm:pt>
    <dgm:pt modelId="{4886E7A5-B802-41F9-9E21-B0767BD18B2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ДОРОЖНОЕ ХОЗЯЙСТВО</a:t>
          </a:r>
        </a:p>
      </dgm:t>
    </dgm:pt>
    <dgm:pt modelId="{A74BF1CB-B25F-473A-ADD9-A08C5E99D37E}" type="parTrans" cxnId="{663E0FB5-63E7-4461-9D99-D7D8683B2060}">
      <dgm:prSet/>
      <dgm:spPr/>
      <dgm:t>
        <a:bodyPr/>
        <a:lstStyle/>
        <a:p>
          <a:endParaRPr lang="ru-RU"/>
        </a:p>
      </dgm:t>
    </dgm:pt>
    <dgm:pt modelId="{36D9CCD5-F17F-46C7-BFAB-C1887D189F1A}" type="sibTrans" cxnId="{663E0FB5-63E7-4461-9D99-D7D8683B2060}">
      <dgm:prSet/>
      <dgm:spPr/>
      <dgm:t>
        <a:bodyPr/>
        <a:lstStyle/>
        <a:p>
          <a:endParaRPr lang="ru-RU"/>
        </a:p>
      </dgm:t>
    </dgm:pt>
    <dgm:pt modelId="{700464F2-06B9-49ED-9158-04B63E8BF2B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КУЛЬТУРА</a:t>
          </a:r>
        </a:p>
      </dgm:t>
    </dgm:pt>
    <dgm:pt modelId="{717EC107-D2F3-4E6A-B2B6-13830C9FADBE}" type="parTrans" cxnId="{82A7AD07-17AB-4832-8B2B-9B8829D501C3}">
      <dgm:prSet/>
      <dgm:spPr/>
      <dgm:t>
        <a:bodyPr/>
        <a:lstStyle/>
        <a:p>
          <a:endParaRPr lang="ru-RU"/>
        </a:p>
      </dgm:t>
    </dgm:pt>
    <dgm:pt modelId="{F4DE6352-7168-4584-9004-652863EFC4FE}" type="sibTrans" cxnId="{82A7AD07-17AB-4832-8B2B-9B8829D501C3}">
      <dgm:prSet/>
      <dgm:spPr/>
      <dgm:t>
        <a:bodyPr/>
        <a:lstStyle/>
        <a:p>
          <a:endParaRPr lang="ru-RU"/>
        </a:p>
      </dgm:t>
    </dgm:pt>
    <dgm:pt modelId="{64C7EB60-9184-4A3C-9B1B-F20CEAEE28D1}" type="pres">
      <dgm:prSet presAssocID="{0A0B0390-E2C2-4F44-B2EA-F8D51073E78D}" presName="compositeShape" presStyleCnt="0">
        <dgm:presLayoutVars>
          <dgm:dir/>
          <dgm:resizeHandles/>
        </dgm:presLayoutVars>
      </dgm:prSet>
      <dgm:spPr/>
    </dgm:pt>
    <dgm:pt modelId="{3D255C68-6C54-4A29-9CFC-50438F80DDE7}" type="pres">
      <dgm:prSet presAssocID="{0A0B0390-E2C2-4F44-B2EA-F8D51073E78D}" presName="pyramid" presStyleLbl="node1" presStyleIdx="0" presStyleCnt="1" custLinFactNeighborX="-30005" custLinFactNeighborY="632"/>
      <dgm:spPr>
        <a:solidFill>
          <a:srgbClr val="0070C0"/>
        </a:solidFill>
      </dgm:spPr>
    </dgm:pt>
    <dgm:pt modelId="{51B326F7-0C7B-4701-9E87-A6394BBC046A}" type="pres">
      <dgm:prSet presAssocID="{0A0B0390-E2C2-4F44-B2EA-F8D51073E78D}" presName="theList" presStyleCnt="0"/>
      <dgm:spPr/>
    </dgm:pt>
    <dgm:pt modelId="{F609EEF4-8898-422C-87BD-5C22F8B2E9AF}" type="pres">
      <dgm:prSet presAssocID="{73AE0F17-0601-4716-A872-ABC379800389}" presName="aNode" presStyleLbl="fgAcc1" presStyleIdx="0" presStyleCnt="3" custAng="0" custLinFactY="48514" custLinFactNeighborX="-93712" custLinFactNeighborY="100000">
        <dgm:presLayoutVars>
          <dgm:bulletEnabled val="1"/>
        </dgm:presLayoutVars>
      </dgm:prSet>
      <dgm:spPr/>
    </dgm:pt>
    <dgm:pt modelId="{5B2DBD08-0754-4C3D-9D20-DD11BEC8FE06}" type="pres">
      <dgm:prSet presAssocID="{73AE0F17-0601-4716-A872-ABC379800389}" presName="aSpace" presStyleCnt="0"/>
      <dgm:spPr/>
    </dgm:pt>
    <dgm:pt modelId="{0F526EDB-FF9F-480A-80AB-84F3CA2024D0}" type="pres">
      <dgm:prSet presAssocID="{4886E7A5-B802-41F9-9E21-B0767BD18B2B}" presName="aNode" presStyleLbl="fgAcc1" presStyleIdx="1" presStyleCnt="3" custLinFactY="43551" custLinFactNeighborX="-76556" custLinFactNeighborY="100000">
        <dgm:presLayoutVars>
          <dgm:bulletEnabled val="1"/>
        </dgm:presLayoutVars>
      </dgm:prSet>
      <dgm:spPr/>
    </dgm:pt>
    <dgm:pt modelId="{3A9CA3E4-8F27-4DF1-AA6C-D65081C42E47}" type="pres">
      <dgm:prSet presAssocID="{4886E7A5-B802-41F9-9E21-B0767BD18B2B}" presName="aSpace" presStyleCnt="0"/>
      <dgm:spPr/>
    </dgm:pt>
    <dgm:pt modelId="{E1DE5400-DB2C-4E91-8879-8AA5692332C2}" type="pres">
      <dgm:prSet presAssocID="{700464F2-06B9-49ED-9158-04B63E8BF2B1}" presName="aNode" presStyleLbl="fgAcc1" presStyleIdx="2" presStyleCnt="3" custLinFactY="38588" custLinFactNeighborX="-91264" custLinFactNeighborY="100000">
        <dgm:presLayoutVars>
          <dgm:bulletEnabled val="1"/>
        </dgm:presLayoutVars>
      </dgm:prSet>
      <dgm:spPr/>
    </dgm:pt>
    <dgm:pt modelId="{974BF98F-69E8-4833-AB5E-0B19EA2DBD57}" type="pres">
      <dgm:prSet presAssocID="{700464F2-06B9-49ED-9158-04B63E8BF2B1}" presName="aSpace" presStyleCnt="0"/>
      <dgm:spPr/>
    </dgm:pt>
  </dgm:ptLst>
  <dgm:cxnLst>
    <dgm:cxn modelId="{7FB06D07-7D9B-4B40-A00C-856D8C68EF7B}" type="presOf" srcId="{0A0B0390-E2C2-4F44-B2EA-F8D51073E78D}" destId="{64C7EB60-9184-4A3C-9B1B-F20CEAEE28D1}" srcOrd="0" destOrd="0" presId="urn:microsoft.com/office/officeart/2005/8/layout/pyramid2#2"/>
    <dgm:cxn modelId="{82A7AD07-17AB-4832-8B2B-9B8829D501C3}" srcId="{0A0B0390-E2C2-4F44-B2EA-F8D51073E78D}" destId="{700464F2-06B9-49ED-9158-04B63E8BF2B1}" srcOrd="2" destOrd="0" parTransId="{717EC107-D2F3-4E6A-B2B6-13830C9FADBE}" sibTransId="{F4DE6352-7168-4584-9004-652863EFC4FE}"/>
    <dgm:cxn modelId="{59692326-5812-48C6-B300-486F828BFA80}" srcId="{0A0B0390-E2C2-4F44-B2EA-F8D51073E78D}" destId="{73AE0F17-0601-4716-A872-ABC379800389}" srcOrd="0" destOrd="0" parTransId="{A28F4735-C0FF-4590-B1AF-840D779FC3FF}" sibTransId="{0202B6B4-6BB9-41A1-A708-D4761536000E}"/>
    <dgm:cxn modelId="{1F5B0037-CFD5-4340-AAF9-24D9165B6207}" type="presOf" srcId="{4886E7A5-B802-41F9-9E21-B0767BD18B2B}" destId="{0F526EDB-FF9F-480A-80AB-84F3CA2024D0}" srcOrd="0" destOrd="0" presId="urn:microsoft.com/office/officeart/2005/8/layout/pyramid2#2"/>
    <dgm:cxn modelId="{58C65B46-EE55-4D02-A464-B57179E272C4}" type="presOf" srcId="{73AE0F17-0601-4716-A872-ABC379800389}" destId="{F609EEF4-8898-422C-87BD-5C22F8B2E9AF}" srcOrd="0" destOrd="0" presId="urn:microsoft.com/office/officeart/2005/8/layout/pyramid2#2"/>
    <dgm:cxn modelId="{BECA0A6F-F83D-480D-B3D9-8AFF1B329471}" type="presOf" srcId="{700464F2-06B9-49ED-9158-04B63E8BF2B1}" destId="{E1DE5400-DB2C-4E91-8879-8AA5692332C2}" srcOrd="0" destOrd="0" presId="urn:microsoft.com/office/officeart/2005/8/layout/pyramid2#2"/>
    <dgm:cxn modelId="{663E0FB5-63E7-4461-9D99-D7D8683B2060}" srcId="{0A0B0390-E2C2-4F44-B2EA-F8D51073E78D}" destId="{4886E7A5-B802-41F9-9E21-B0767BD18B2B}" srcOrd="1" destOrd="0" parTransId="{A74BF1CB-B25F-473A-ADD9-A08C5E99D37E}" sibTransId="{36D9CCD5-F17F-46C7-BFAB-C1887D189F1A}"/>
    <dgm:cxn modelId="{47576047-687C-46DF-B0C6-3D7D64C3C4D3}" type="presParOf" srcId="{64C7EB60-9184-4A3C-9B1B-F20CEAEE28D1}" destId="{3D255C68-6C54-4A29-9CFC-50438F80DDE7}" srcOrd="0" destOrd="0" presId="urn:microsoft.com/office/officeart/2005/8/layout/pyramid2#2"/>
    <dgm:cxn modelId="{48F8332F-6F67-452D-94F4-D5C2DA7D03A1}" type="presParOf" srcId="{64C7EB60-9184-4A3C-9B1B-F20CEAEE28D1}" destId="{51B326F7-0C7B-4701-9E87-A6394BBC046A}" srcOrd="1" destOrd="0" presId="urn:microsoft.com/office/officeart/2005/8/layout/pyramid2#2"/>
    <dgm:cxn modelId="{746D44F5-5652-4B71-83C3-5EE7369CA757}" type="presParOf" srcId="{51B326F7-0C7B-4701-9E87-A6394BBC046A}" destId="{F609EEF4-8898-422C-87BD-5C22F8B2E9AF}" srcOrd="0" destOrd="0" presId="urn:microsoft.com/office/officeart/2005/8/layout/pyramid2#2"/>
    <dgm:cxn modelId="{3400C668-4BE8-4570-AF3D-76AD3AE268F1}" type="presParOf" srcId="{51B326F7-0C7B-4701-9E87-A6394BBC046A}" destId="{5B2DBD08-0754-4C3D-9D20-DD11BEC8FE06}" srcOrd="1" destOrd="0" presId="urn:microsoft.com/office/officeart/2005/8/layout/pyramid2#2"/>
    <dgm:cxn modelId="{FAC013D3-3CFE-442F-B920-E554FE298AD7}" type="presParOf" srcId="{51B326F7-0C7B-4701-9E87-A6394BBC046A}" destId="{0F526EDB-FF9F-480A-80AB-84F3CA2024D0}" srcOrd="2" destOrd="0" presId="urn:microsoft.com/office/officeart/2005/8/layout/pyramid2#2"/>
    <dgm:cxn modelId="{89D1742D-6773-4BE4-9DCF-7640CA5A8EB0}" type="presParOf" srcId="{51B326F7-0C7B-4701-9E87-A6394BBC046A}" destId="{3A9CA3E4-8F27-4DF1-AA6C-D65081C42E47}" srcOrd="3" destOrd="0" presId="urn:microsoft.com/office/officeart/2005/8/layout/pyramid2#2"/>
    <dgm:cxn modelId="{FE4CCD47-E059-4DBA-B7ED-3941A6A7B6E4}" type="presParOf" srcId="{51B326F7-0C7B-4701-9E87-A6394BBC046A}" destId="{E1DE5400-DB2C-4E91-8879-8AA5692332C2}" srcOrd="4" destOrd="0" presId="urn:microsoft.com/office/officeart/2005/8/layout/pyramid2#2"/>
    <dgm:cxn modelId="{AD5C5D71-5DD2-4D33-8D4A-37F2B2E50A89}" type="presParOf" srcId="{51B326F7-0C7B-4701-9E87-A6394BBC046A}" destId="{974BF98F-69E8-4833-AB5E-0B19EA2DBD57}" srcOrd="5" destOrd="0" presId="urn:microsoft.com/office/officeart/2005/8/layout/pyramid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D5DD56-E71C-407E-B9E8-63A8E1A5CB15}" type="doc">
      <dgm:prSet loTypeId="urn:microsoft.com/office/officeart/2005/8/layout/hierarchy2#2" loCatId="hierarchy" qsTypeId="urn:microsoft.com/office/officeart/2005/8/quickstyle/3d2#4" qsCatId="3D" csTypeId="urn:microsoft.com/office/officeart/2005/8/colors/colorful5#4" csCatId="colorful" phldr="1"/>
      <dgm:spPr/>
      <dgm:t>
        <a:bodyPr/>
        <a:lstStyle/>
        <a:p>
          <a:endParaRPr lang="ru-RU"/>
        </a:p>
      </dgm:t>
    </dgm:pt>
    <dgm:pt modelId="{1235EC23-8645-4FC8-930B-3B8D5468362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</dgm:t>
    </dgm:pt>
    <dgm:pt modelId="{BA51F6F3-7B46-432B-8EED-5EA2F5C037E6}" type="parTrans" cxnId="{F6188C1F-9EB3-466E-A7DA-230307AA55F1}">
      <dgm:prSet/>
      <dgm:spPr/>
      <dgm:t>
        <a:bodyPr/>
        <a:lstStyle/>
        <a:p>
          <a:endParaRPr lang="ru-RU"/>
        </a:p>
      </dgm:t>
    </dgm:pt>
    <dgm:pt modelId="{F6CD28E9-8120-44C8-9A34-70DAB5F38A9E}" type="sibTrans" cxnId="{F6188C1F-9EB3-466E-A7DA-230307AA55F1}">
      <dgm:prSet/>
      <dgm:spPr/>
      <dgm:t>
        <a:bodyPr/>
        <a:lstStyle/>
        <a:p>
          <a:endParaRPr lang="ru-RU"/>
        </a:p>
      </dgm:t>
    </dgm:pt>
    <dgm:pt modelId="{685BD883-06B5-4304-9A46-6C72C97F897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</a:t>
          </a:r>
        </a:p>
      </dgm:t>
    </dgm:pt>
    <dgm:pt modelId="{7EA61859-4FEC-4D98-9019-F4DF0059E1A9}" type="parTrans" cxnId="{F62EC5A0-A0BA-4B99-9DEB-13526BA4003F}">
      <dgm:prSet/>
      <dgm:spPr/>
      <dgm:t>
        <a:bodyPr/>
        <a:lstStyle/>
        <a:p>
          <a:endParaRPr lang="ru-RU"/>
        </a:p>
      </dgm:t>
    </dgm:pt>
    <dgm:pt modelId="{92728DA0-820B-4E77-BDC6-1AAF3B34A3D8}" type="sibTrans" cxnId="{F62EC5A0-A0BA-4B99-9DEB-13526BA4003F}">
      <dgm:prSet/>
      <dgm:spPr/>
      <dgm:t>
        <a:bodyPr/>
        <a:lstStyle/>
        <a:p>
          <a:endParaRPr lang="ru-RU"/>
        </a:p>
      </dgm:t>
    </dgm:pt>
    <dgm:pt modelId="{5ACBE861-A687-485F-8068-8100413F8D7C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Развитие ЖКХ</a:t>
          </a:r>
        </a:p>
      </dgm:t>
    </dgm:pt>
    <dgm:pt modelId="{8464E1BC-DC7F-4D3B-9F40-95B55874B54B}" type="parTrans" cxnId="{0645E569-A785-4E1E-81B0-B218EC163603}">
      <dgm:prSet/>
      <dgm:spPr/>
      <dgm:t>
        <a:bodyPr/>
        <a:lstStyle/>
        <a:p>
          <a:endParaRPr lang="ru-RU"/>
        </a:p>
      </dgm:t>
    </dgm:pt>
    <dgm:pt modelId="{C81443E0-16BC-420D-8EAE-278733667639}" type="sibTrans" cxnId="{0645E569-A785-4E1E-81B0-B218EC163603}">
      <dgm:prSet/>
      <dgm:spPr/>
      <dgm:t>
        <a:bodyPr/>
        <a:lstStyle/>
        <a:p>
          <a:endParaRPr lang="ru-RU"/>
        </a:p>
      </dgm:t>
    </dgm:pt>
    <dgm:pt modelId="{A5622AC0-46D4-406A-A4CC-2081983C023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Доступное жилье</a:t>
          </a:r>
        </a:p>
      </dgm:t>
    </dgm:pt>
    <dgm:pt modelId="{9487C681-C80C-4D64-A894-65BFF391DD26}" type="parTrans" cxnId="{C114DBFE-0CAA-45BE-A47C-72226FE28CC3}">
      <dgm:prSet/>
      <dgm:spPr/>
      <dgm:t>
        <a:bodyPr/>
        <a:lstStyle/>
        <a:p>
          <a:endParaRPr lang="ru-RU"/>
        </a:p>
      </dgm:t>
    </dgm:pt>
    <dgm:pt modelId="{85AC669E-3577-48B6-9F44-EF10693A5EBC}" type="sibTrans" cxnId="{C114DBFE-0CAA-45BE-A47C-72226FE28CC3}">
      <dgm:prSet/>
      <dgm:spPr/>
      <dgm:t>
        <a:bodyPr/>
        <a:lstStyle/>
        <a:p>
          <a:endParaRPr lang="ru-RU"/>
        </a:p>
      </dgm:t>
    </dgm:pt>
    <dgm:pt modelId="{691D7480-AC00-4304-887C-F411A4CE41D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</dgm:t>
    </dgm:pt>
    <dgm:pt modelId="{B8F499EB-6188-497A-AF11-B4939389CEA0}" type="parTrans" cxnId="{1BC798DC-5861-4972-90B6-DAE3C8542BDA}">
      <dgm:prSet/>
      <dgm:spPr/>
      <dgm:t>
        <a:bodyPr/>
        <a:lstStyle/>
        <a:p>
          <a:endParaRPr lang="ru-RU"/>
        </a:p>
      </dgm:t>
    </dgm:pt>
    <dgm:pt modelId="{8A40C8EA-905A-4850-BF60-12DE461F8D8D}" type="sibTrans" cxnId="{1BC798DC-5861-4972-90B6-DAE3C8542BDA}">
      <dgm:prSet/>
      <dgm:spPr/>
      <dgm:t>
        <a:bodyPr/>
        <a:lstStyle/>
        <a:p>
          <a:endParaRPr lang="ru-RU"/>
        </a:p>
      </dgm:t>
    </dgm:pt>
    <dgm:pt modelId="{C8389D91-FEC5-4781-B5D3-3340AA4A1BEF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транспортного комплекса и улично-дорожной сети</a:t>
          </a:r>
        </a:p>
      </dgm:t>
    </dgm:pt>
    <dgm:pt modelId="{5F6A5D2F-2DDC-4061-A95D-3BA885F70B32}" type="parTrans" cxnId="{1A95B2D6-AA83-4C2C-A2BA-6B546CFD0ED1}">
      <dgm:prSet/>
      <dgm:spPr/>
      <dgm:t>
        <a:bodyPr/>
        <a:lstStyle/>
        <a:p>
          <a:endParaRPr lang="ru-RU"/>
        </a:p>
      </dgm:t>
    </dgm:pt>
    <dgm:pt modelId="{0D52D510-D802-417F-BEEC-CFB3665BEAEF}" type="sibTrans" cxnId="{1A95B2D6-AA83-4C2C-A2BA-6B546CFD0ED1}">
      <dgm:prSet/>
      <dgm:spPr/>
      <dgm:t>
        <a:bodyPr/>
        <a:lstStyle/>
        <a:p>
          <a:endParaRPr lang="ru-RU"/>
        </a:p>
      </dgm:t>
    </dgm:pt>
    <dgm:pt modelId="{75B7AFC3-8502-406B-8CA5-9E30D565E78C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Благоустройство</a:t>
          </a:r>
        </a:p>
      </dgm:t>
    </dgm:pt>
    <dgm:pt modelId="{55423534-7592-4DA9-8CB1-504EA5355355}" type="parTrans" cxnId="{38FF8401-776E-48C0-B3B6-E1BCE912633F}">
      <dgm:prSet/>
      <dgm:spPr/>
      <dgm:t>
        <a:bodyPr/>
        <a:lstStyle/>
        <a:p>
          <a:endParaRPr lang="ru-RU"/>
        </a:p>
      </dgm:t>
    </dgm:pt>
    <dgm:pt modelId="{051E63D0-789D-436F-9DB6-5964EC71DC8F}" type="sibTrans" cxnId="{38FF8401-776E-48C0-B3B6-E1BCE912633F}">
      <dgm:prSet/>
      <dgm:spPr/>
      <dgm:t>
        <a:bodyPr/>
        <a:lstStyle/>
        <a:p>
          <a:endParaRPr lang="ru-RU"/>
        </a:p>
      </dgm:t>
    </dgm:pt>
    <dgm:pt modelId="{3D0CDD63-9F27-48EA-9DA9-5AB924AD7EA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Безопасный город</a:t>
          </a:r>
        </a:p>
      </dgm:t>
    </dgm:pt>
    <dgm:pt modelId="{A18BB309-B469-4A45-B866-D005F35E7A20}" type="parTrans" cxnId="{EA9D4814-16F0-499B-9AFF-586740BDC0C6}">
      <dgm:prSet/>
      <dgm:spPr/>
      <dgm:t>
        <a:bodyPr/>
        <a:lstStyle/>
        <a:p>
          <a:endParaRPr lang="ru-RU"/>
        </a:p>
      </dgm:t>
    </dgm:pt>
    <dgm:pt modelId="{FBF46749-F1EE-46FA-8C39-C314DDC7C130}" type="sibTrans" cxnId="{EA9D4814-16F0-499B-9AFF-586740BDC0C6}">
      <dgm:prSet/>
      <dgm:spPr/>
      <dgm:t>
        <a:bodyPr/>
        <a:lstStyle/>
        <a:p>
          <a:endParaRPr lang="ru-RU"/>
        </a:p>
      </dgm:t>
    </dgm:pt>
    <dgm:pt modelId="{D7FCF81E-2473-451A-B595-523F587AB5CE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приоритетных отраслей экономики</a:t>
          </a:r>
        </a:p>
      </dgm:t>
    </dgm:pt>
    <dgm:pt modelId="{1512C290-0DCB-49D8-868D-90365ED39849}" type="parTrans" cxnId="{B35BC247-B465-4780-AFA3-FA05C7031E0D}">
      <dgm:prSet/>
      <dgm:spPr/>
      <dgm:t>
        <a:bodyPr/>
        <a:lstStyle/>
        <a:p>
          <a:endParaRPr lang="ru-RU"/>
        </a:p>
      </dgm:t>
    </dgm:pt>
    <dgm:pt modelId="{C811F70F-7DEE-4659-A0B1-4C612CEC21D9}" type="sibTrans" cxnId="{B35BC247-B465-4780-AFA3-FA05C7031E0D}">
      <dgm:prSet/>
      <dgm:spPr/>
      <dgm:t>
        <a:bodyPr/>
        <a:lstStyle/>
        <a:p>
          <a:endParaRPr lang="ru-RU"/>
        </a:p>
      </dgm:t>
    </dgm:pt>
    <dgm:pt modelId="{297B40CE-29FD-49C5-80B4-C51A89DCC5B6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Совершенствование механизмов управления СМО</a:t>
          </a:r>
        </a:p>
      </dgm:t>
    </dgm:pt>
    <dgm:pt modelId="{A8CB6FC4-C453-4F43-AE90-5B47167FBA91}" type="parTrans" cxnId="{C349824C-E8F2-44A9-A092-3DCA27165BC9}">
      <dgm:prSet/>
      <dgm:spPr/>
      <dgm:t>
        <a:bodyPr/>
        <a:lstStyle/>
        <a:p>
          <a:endParaRPr lang="ru-RU"/>
        </a:p>
      </dgm:t>
    </dgm:pt>
    <dgm:pt modelId="{27FB3BBF-5F27-4A9F-8AFF-D7DAC08095B7}" type="sibTrans" cxnId="{C349824C-E8F2-44A9-A092-3DCA27165BC9}">
      <dgm:prSet/>
      <dgm:spPr/>
      <dgm:t>
        <a:bodyPr/>
        <a:lstStyle/>
        <a:p>
          <a:endParaRPr lang="ru-RU"/>
        </a:p>
      </dgm:t>
    </dgm:pt>
    <dgm:pt modelId="{52984EBC-0786-43EC-925F-C37B23D4F635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Развитие культуры, досуга и спорта</a:t>
          </a:r>
        </a:p>
      </dgm:t>
    </dgm:pt>
    <dgm:pt modelId="{EEF2FF6A-3FF4-4275-AD16-785F5FC350A4}" type="parTrans" cxnId="{EE3585F2-6761-45A5-8667-A0BE17E8C59E}">
      <dgm:prSet/>
      <dgm:spPr/>
      <dgm:t>
        <a:bodyPr/>
        <a:lstStyle/>
        <a:p>
          <a:endParaRPr lang="ru-RU"/>
        </a:p>
      </dgm:t>
    </dgm:pt>
    <dgm:pt modelId="{66F3FE9F-59AD-4F6B-8DC8-D57D975CE4C2}" type="sibTrans" cxnId="{EE3585F2-6761-45A5-8667-A0BE17E8C59E}">
      <dgm:prSet/>
      <dgm:spPr/>
      <dgm:t>
        <a:bodyPr/>
        <a:lstStyle/>
        <a:p>
          <a:endParaRPr lang="ru-RU"/>
        </a:p>
      </dgm:t>
    </dgm:pt>
    <dgm:pt modelId="{C9C39725-9EC7-4232-9EC6-39C9BB9261A7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Доступная среда</a:t>
          </a:r>
        </a:p>
      </dgm:t>
    </dgm:pt>
    <dgm:pt modelId="{74BF9B8A-E2AA-4C9F-8A40-CD94B712C444}" type="parTrans" cxnId="{78B1E9D3-C720-4449-A4AC-BC75986A3535}">
      <dgm:prSet/>
      <dgm:spPr/>
      <dgm:t>
        <a:bodyPr/>
        <a:lstStyle/>
        <a:p>
          <a:endParaRPr lang="ru-RU"/>
        </a:p>
      </dgm:t>
    </dgm:pt>
    <dgm:pt modelId="{FF79AEE1-6C23-43A9-83B7-4EFE44472AFA}" type="sibTrans" cxnId="{78B1E9D3-C720-4449-A4AC-BC75986A3535}">
      <dgm:prSet/>
      <dgm:spPr/>
      <dgm:t>
        <a:bodyPr/>
        <a:lstStyle/>
        <a:p>
          <a:endParaRPr lang="ru-RU"/>
        </a:p>
      </dgm:t>
    </dgm:pt>
    <dgm:pt modelId="{A2BBB68E-C174-488C-8543-97FCBF741E81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градостроительной деятельности  и земельных отношений  на территории СМО</a:t>
          </a:r>
        </a:p>
      </dgm:t>
    </dgm:pt>
    <dgm:pt modelId="{9BDE5642-190A-48AB-9455-0247DC5801B7}" type="parTrans" cxnId="{2B18ABEF-32A5-4E1D-B673-099625382C79}">
      <dgm:prSet/>
      <dgm:spPr/>
      <dgm:t>
        <a:bodyPr/>
        <a:lstStyle/>
        <a:p>
          <a:endParaRPr lang="ru-RU"/>
        </a:p>
      </dgm:t>
    </dgm:pt>
    <dgm:pt modelId="{10755661-4DAB-4D49-9DEB-96F7E56F7B83}" type="sibTrans" cxnId="{2B18ABEF-32A5-4E1D-B673-099625382C79}">
      <dgm:prSet/>
      <dgm:spPr/>
      <dgm:t>
        <a:bodyPr/>
        <a:lstStyle/>
        <a:p>
          <a:endParaRPr lang="ru-RU"/>
        </a:p>
      </dgm:t>
    </dgm:pt>
    <dgm:pt modelId="{739D3B66-104C-42D9-985C-285CCD76BB63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качества управления муниципальным имуществом СМО</a:t>
          </a:r>
          <a:endParaRPr lang="ru-RU" sz="145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E11ED-76AF-4DD6-953F-7AF9B320FF78}" type="parTrans" cxnId="{90840075-E05D-4CFC-8649-D8294B822519}">
      <dgm:prSet/>
      <dgm:spPr/>
      <dgm:t>
        <a:bodyPr/>
        <a:lstStyle/>
        <a:p>
          <a:endParaRPr lang="ru-RU"/>
        </a:p>
      </dgm:t>
    </dgm:pt>
    <dgm:pt modelId="{12DBCE74-877B-4E09-8B91-5AB958E277FF}" type="sibTrans" cxnId="{90840075-E05D-4CFC-8649-D8294B822519}">
      <dgm:prSet/>
      <dgm:spPr/>
      <dgm:t>
        <a:bodyPr/>
        <a:lstStyle/>
        <a:p>
          <a:endParaRPr lang="ru-RU"/>
        </a:p>
      </dgm:t>
    </dgm:pt>
    <dgm:pt modelId="{3E0EE5D1-F014-4F13-A0B6-B8BC149862CF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Защита прав потребителей на территории Слюдянского муниципального образования</a:t>
          </a:r>
        </a:p>
      </dgm:t>
    </dgm:pt>
    <dgm:pt modelId="{1F03AF57-F818-408F-A688-7D7A2C590FD1}" type="parTrans" cxnId="{E8F0BA17-994D-4B70-9B38-FBB6E496D887}">
      <dgm:prSet/>
      <dgm:spPr/>
      <dgm:t>
        <a:bodyPr/>
        <a:lstStyle/>
        <a:p>
          <a:endParaRPr lang="ru-RU"/>
        </a:p>
      </dgm:t>
    </dgm:pt>
    <dgm:pt modelId="{609BB13A-AB3B-4D0B-8A75-CF807465E184}" type="sibTrans" cxnId="{E8F0BA17-994D-4B70-9B38-FBB6E496D887}">
      <dgm:prSet/>
      <dgm:spPr/>
      <dgm:t>
        <a:bodyPr/>
        <a:lstStyle/>
        <a:p>
          <a:endParaRPr lang="ru-RU"/>
        </a:p>
      </dgm:t>
    </dgm:pt>
    <dgm:pt modelId="{F9D0F9BA-3CE0-4D5A-8526-3456B986589D}" type="pres">
      <dgm:prSet presAssocID="{E4D5DD56-E71C-407E-B9E8-63A8E1A5CB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7484CF-3593-4E64-B41B-83995F08EFB0}" type="pres">
      <dgm:prSet presAssocID="{1235EC23-8645-4FC8-930B-3B8D54683627}" presName="root1" presStyleCnt="0"/>
      <dgm:spPr/>
    </dgm:pt>
    <dgm:pt modelId="{8262E72D-27FB-4D9B-B994-F491831BBC25}" type="pres">
      <dgm:prSet presAssocID="{1235EC23-8645-4FC8-930B-3B8D54683627}" presName="LevelOneTextNode" presStyleLbl="node0" presStyleIdx="0" presStyleCnt="1" custScaleX="119149" custScaleY="181892" custLinFactNeighborX="-41129" custLinFactNeighborY="-98270">
        <dgm:presLayoutVars>
          <dgm:chPref val="3"/>
        </dgm:presLayoutVars>
      </dgm:prSet>
      <dgm:spPr/>
    </dgm:pt>
    <dgm:pt modelId="{02604B04-9154-4703-8B4A-5901513B7A74}" type="pres">
      <dgm:prSet presAssocID="{1235EC23-8645-4FC8-930B-3B8D54683627}" presName="level2hierChild" presStyleCnt="0"/>
      <dgm:spPr/>
    </dgm:pt>
    <dgm:pt modelId="{A16AE68F-4DC1-44B5-9640-EA127761D867}" type="pres">
      <dgm:prSet presAssocID="{7EA61859-4FEC-4D98-9019-F4DF0059E1A9}" presName="conn2-1" presStyleLbl="parChTrans1D2" presStyleIdx="0" presStyleCnt="2"/>
      <dgm:spPr/>
    </dgm:pt>
    <dgm:pt modelId="{DF5C2FAB-C50A-4B8D-A4AD-20F111882320}" type="pres">
      <dgm:prSet presAssocID="{7EA61859-4FEC-4D98-9019-F4DF0059E1A9}" presName="connTx" presStyleLbl="parChTrans1D2" presStyleIdx="0" presStyleCnt="2"/>
      <dgm:spPr/>
    </dgm:pt>
    <dgm:pt modelId="{E1F92BB1-599E-4674-B5CF-5C149905CA8C}" type="pres">
      <dgm:prSet presAssocID="{685BD883-06B5-4304-9A46-6C72C97F8972}" presName="root2" presStyleCnt="0"/>
      <dgm:spPr/>
    </dgm:pt>
    <dgm:pt modelId="{FF2FFD4B-1844-4EC4-9F9C-49ECDCDE1564}" type="pres">
      <dgm:prSet presAssocID="{685BD883-06B5-4304-9A46-6C72C97F8972}" presName="LevelTwoTextNode" presStyleLbl="node2" presStyleIdx="0" presStyleCnt="2" custScaleX="154007" custScaleY="181215" custLinFactY="-100000" custLinFactNeighborX="-24327" custLinFactNeighborY="-141915">
        <dgm:presLayoutVars>
          <dgm:chPref val="3"/>
        </dgm:presLayoutVars>
      </dgm:prSet>
      <dgm:spPr/>
    </dgm:pt>
    <dgm:pt modelId="{04E30FB0-F26F-46F4-8411-1AA2128460EC}" type="pres">
      <dgm:prSet presAssocID="{685BD883-06B5-4304-9A46-6C72C97F8972}" presName="level3hierChild" presStyleCnt="0"/>
      <dgm:spPr/>
    </dgm:pt>
    <dgm:pt modelId="{5BE7A557-8C60-4151-809F-68BDAA47B8A7}" type="pres">
      <dgm:prSet presAssocID="{8464E1BC-DC7F-4D3B-9F40-95B55874B54B}" presName="conn2-1" presStyleLbl="parChTrans1D3" presStyleIdx="0" presStyleCnt="12"/>
      <dgm:spPr/>
    </dgm:pt>
    <dgm:pt modelId="{05F1A8FF-7604-4FD1-9EC6-9390A4F61F1E}" type="pres">
      <dgm:prSet presAssocID="{8464E1BC-DC7F-4D3B-9F40-95B55874B54B}" presName="connTx" presStyleLbl="parChTrans1D3" presStyleIdx="0" presStyleCnt="12"/>
      <dgm:spPr/>
    </dgm:pt>
    <dgm:pt modelId="{1B9D1519-DADF-489B-A050-BA701640F2EE}" type="pres">
      <dgm:prSet presAssocID="{5ACBE861-A687-485F-8068-8100413F8D7C}" presName="root2" presStyleCnt="0"/>
      <dgm:spPr/>
    </dgm:pt>
    <dgm:pt modelId="{248DE1DA-0009-4CD5-A24C-0D84960E7733}" type="pres">
      <dgm:prSet presAssocID="{5ACBE861-A687-485F-8068-8100413F8D7C}" presName="LevelTwoTextNode" presStyleLbl="node3" presStyleIdx="0" presStyleCnt="12" custScaleX="384157" custScaleY="72168" custLinFactNeighborX="2451" custLinFactNeighborY="-16998">
        <dgm:presLayoutVars>
          <dgm:chPref val="3"/>
        </dgm:presLayoutVars>
      </dgm:prSet>
      <dgm:spPr/>
    </dgm:pt>
    <dgm:pt modelId="{8D36734E-EB0C-477E-B272-126630635868}" type="pres">
      <dgm:prSet presAssocID="{5ACBE861-A687-485F-8068-8100413F8D7C}" presName="level3hierChild" presStyleCnt="0"/>
      <dgm:spPr/>
    </dgm:pt>
    <dgm:pt modelId="{2793DEB9-5AA5-46BC-914E-C07EFA96F5F4}" type="pres">
      <dgm:prSet presAssocID="{9487C681-C80C-4D64-A894-65BFF391DD26}" presName="conn2-1" presStyleLbl="parChTrans1D3" presStyleIdx="1" presStyleCnt="12"/>
      <dgm:spPr/>
    </dgm:pt>
    <dgm:pt modelId="{698BE5A8-3DB4-4F43-9A27-CD897CE617D2}" type="pres">
      <dgm:prSet presAssocID="{9487C681-C80C-4D64-A894-65BFF391DD26}" presName="connTx" presStyleLbl="parChTrans1D3" presStyleIdx="1" presStyleCnt="12"/>
      <dgm:spPr/>
    </dgm:pt>
    <dgm:pt modelId="{2B7CFFCF-9674-4302-BD5F-5B98EB85C155}" type="pres">
      <dgm:prSet presAssocID="{A5622AC0-46D4-406A-A4CC-2081983C0238}" presName="root2" presStyleCnt="0"/>
      <dgm:spPr/>
    </dgm:pt>
    <dgm:pt modelId="{3519E2E2-CD7E-4F21-8279-7FCC62DBC343}" type="pres">
      <dgm:prSet presAssocID="{A5622AC0-46D4-406A-A4CC-2081983C0238}" presName="LevelTwoTextNode" presStyleLbl="node3" presStyleIdx="1" presStyleCnt="12" custScaleX="384293" custScaleY="65739">
        <dgm:presLayoutVars>
          <dgm:chPref val="3"/>
        </dgm:presLayoutVars>
      </dgm:prSet>
      <dgm:spPr/>
    </dgm:pt>
    <dgm:pt modelId="{AD9B94A7-7792-4690-B548-2A9E4EC92059}" type="pres">
      <dgm:prSet presAssocID="{A5622AC0-46D4-406A-A4CC-2081983C0238}" presName="level3hierChild" presStyleCnt="0"/>
      <dgm:spPr/>
    </dgm:pt>
    <dgm:pt modelId="{798A0B89-F63F-476A-A7EA-3262CD652518}" type="pres">
      <dgm:prSet presAssocID="{5F6A5D2F-2DDC-4061-A95D-3BA885F70B32}" presName="conn2-1" presStyleLbl="parChTrans1D3" presStyleIdx="2" presStyleCnt="12"/>
      <dgm:spPr/>
    </dgm:pt>
    <dgm:pt modelId="{AEE13D92-4FDA-4FF3-8028-749327061750}" type="pres">
      <dgm:prSet presAssocID="{5F6A5D2F-2DDC-4061-A95D-3BA885F70B32}" presName="connTx" presStyleLbl="parChTrans1D3" presStyleIdx="2" presStyleCnt="12"/>
      <dgm:spPr/>
    </dgm:pt>
    <dgm:pt modelId="{4C1FCAF4-21E2-44C9-8E76-E763297FCDC7}" type="pres">
      <dgm:prSet presAssocID="{C8389D91-FEC5-4781-B5D3-3340AA4A1BEF}" presName="root2" presStyleCnt="0"/>
      <dgm:spPr/>
    </dgm:pt>
    <dgm:pt modelId="{D790BF21-2E55-48E3-A549-DB0EDB899F20}" type="pres">
      <dgm:prSet presAssocID="{C8389D91-FEC5-4781-B5D3-3340AA4A1BEF}" presName="LevelTwoTextNode" presStyleLbl="node3" presStyleIdx="2" presStyleCnt="12" custScaleX="384983" custScaleY="92054">
        <dgm:presLayoutVars>
          <dgm:chPref val="3"/>
        </dgm:presLayoutVars>
      </dgm:prSet>
      <dgm:spPr/>
    </dgm:pt>
    <dgm:pt modelId="{1BB9D50A-6640-4C62-9514-FC4EBDE5CFE9}" type="pres">
      <dgm:prSet presAssocID="{C8389D91-FEC5-4781-B5D3-3340AA4A1BEF}" presName="level3hierChild" presStyleCnt="0"/>
      <dgm:spPr/>
    </dgm:pt>
    <dgm:pt modelId="{FFB351E9-272C-4993-897D-2D4A50545350}" type="pres">
      <dgm:prSet presAssocID="{55423534-7592-4DA9-8CB1-504EA5355355}" presName="conn2-1" presStyleLbl="parChTrans1D3" presStyleIdx="3" presStyleCnt="12"/>
      <dgm:spPr/>
    </dgm:pt>
    <dgm:pt modelId="{5E44F16A-EE04-493B-B999-A580510B4F39}" type="pres">
      <dgm:prSet presAssocID="{55423534-7592-4DA9-8CB1-504EA5355355}" presName="connTx" presStyleLbl="parChTrans1D3" presStyleIdx="3" presStyleCnt="12"/>
      <dgm:spPr/>
    </dgm:pt>
    <dgm:pt modelId="{1D22259F-9F62-4269-8ED7-79BF78CF2B9D}" type="pres">
      <dgm:prSet presAssocID="{75B7AFC3-8502-406B-8CA5-9E30D565E78C}" presName="root2" presStyleCnt="0"/>
      <dgm:spPr/>
    </dgm:pt>
    <dgm:pt modelId="{4FDC8F1B-4ACC-463F-81C6-E37B524229BE}" type="pres">
      <dgm:prSet presAssocID="{75B7AFC3-8502-406B-8CA5-9E30D565E78C}" presName="LevelTwoTextNode" presStyleLbl="node3" presStyleIdx="3" presStyleCnt="12" custScaleX="384983" custScaleY="72352">
        <dgm:presLayoutVars>
          <dgm:chPref val="3"/>
        </dgm:presLayoutVars>
      </dgm:prSet>
      <dgm:spPr/>
    </dgm:pt>
    <dgm:pt modelId="{95B07DA3-88B4-41BC-B5A5-8D7858F8A8DE}" type="pres">
      <dgm:prSet presAssocID="{75B7AFC3-8502-406B-8CA5-9E30D565E78C}" presName="level3hierChild" presStyleCnt="0"/>
      <dgm:spPr/>
    </dgm:pt>
    <dgm:pt modelId="{9C325AC1-3366-4C17-A62C-4B0AB8679859}" type="pres">
      <dgm:prSet presAssocID="{A18BB309-B469-4A45-B866-D005F35E7A20}" presName="conn2-1" presStyleLbl="parChTrans1D3" presStyleIdx="4" presStyleCnt="12"/>
      <dgm:spPr/>
    </dgm:pt>
    <dgm:pt modelId="{B379E68E-B300-4D80-9353-055D11B47968}" type="pres">
      <dgm:prSet presAssocID="{A18BB309-B469-4A45-B866-D005F35E7A20}" presName="connTx" presStyleLbl="parChTrans1D3" presStyleIdx="4" presStyleCnt="12"/>
      <dgm:spPr/>
    </dgm:pt>
    <dgm:pt modelId="{41773BC1-50A7-4C38-A9C2-0A44AE0FFD02}" type="pres">
      <dgm:prSet presAssocID="{3D0CDD63-9F27-48EA-9DA9-5AB924AD7EAB}" presName="root2" presStyleCnt="0"/>
      <dgm:spPr/>
    </dgm:pt>
    <dgm:pt modelId="{4C88876B-BBAA-485A-8174-491A3D2373A2}" type="pres">
      <dgm:prSet presAssocID="{3D0CDD63-9F27-48EA-9DA9-5AB924AD7EAB}" presName="LevelTwoTextNode" presStyleLbl="node3" presStyleIdx="4" presStyleCnt="12" custScaleX="384983" custScaleY="74776">
        <dgm:presLayoutVars>
          <dgm:chPref val="3"/>
        </dgm:presLayoutVars>
      </dgm:prSet>
      <dgm:spPr/>
    </dgm:pt>
    <dgm:pt modelId="{BD0D3DC6-C670-4006-85AD-680EF21874A9}" type="pres">
      <dgm:prSet presAssocID="{3D0CDD63-9F27-48EA-9DA9-5AB924AD7EAB}" presName="level3hierChild" presStyleCnt="0"/>
      <dgm:spPr/>
    </dgm:pt>
    <dgm:pt modelId="{F821FCAE-37D4-490C-8906-B95B2E93F14D}" type="pres">
      <dgm:prSet presAssocID="{1512C290-0DCB-49D8-868D-90365ED39849}" presName="conn2-1" presStyleLbl="parChTrans1D3" presStyleIdx="5" presStyleCnt="12"/>
      <dgm:spPr/>
    </dgm:pt>
    <dgm:pt modelId="{2B9EF9EF-3928-4FA2-A198-701C8C2C0659}" type="pres">
      <dgm:prSet presAssocID="{1512C290-0DCB-49D8-868D-90365ED39849}" presName="connTx" presStyleLbl="parChTrans1D3" presStyleIdx="5" presStyleCnt="12"/>
      <dgm:spPr/>
    </dgm:pt>
    <dgm:pt modelId="{150D8265-1558-4D27-B593-3CF755E28227}" type="pres">
      <dgm:prSet presAssocID="{D7FCF81E-2473-451A-B595-523F587AB5CE}" presName="root2" presStyleCnt="0"/>
      <dgm:spPr/>
    </dgm:pt>
    <dgm:pt modelId="{4C7E59EB-E85D-43F0-9BB6-C8A63B68A395}" type="pres">
      <dgm:prSet presAssocID="{D7FCF81E-2473-451A-B595-523F587AB5CE}" presName="LevelTwoTextNode" presStyleLbl="node3" presStyleIdx="5" presStyleCnt="12" custScaleX="384983" custScaleY="72039">
        <dgm:presLayoutVars>
          <dgm:chPref val="3"/>
        </dgm:presLayoutVars>
      </dgm:prSet>
      <dgm:spPr/>
    </dgm:pt>
    <dgm:pt modelId="{E31FBD5D-6DF3-48E4-878C-9BED2BD1C740}" type="pres">
      <dgm:prSet presAssocID="{D7FCF81E-2473-451A-B595-523F587AB5CE}" presName="level3hierChild" presStyleCnt="0"/>
      <dgm:spPr/>
    </dgm:pt>
    <dgm:pt modelId="{6C55E896-D81A-40C7-AD7A-2736A7C26689}" type="pres">
      <dgm:prSet presAssocID="{A8CB6FC4-C453-4F43-AE90-5B47167FBA91}" presName="conn2-1" presStyleLbl="parChTrans1D3" presStyleIdx="6" presStyleCnt="12"/>
      <dgm:spPr/>
    </dgm:pt>
    <dgm:pt modelId="{3BD3CDF4-8C6F-4E2A-9AD5-7E32278310F0}" type="pres">
      <dgm:prSet presAssocID="{A8CB6FC4-C453-4F43-AE90-5B47167FBA91}" presName="connTx" presStyleLbl="parChTrans1D3" presStyleIdx="6" presStyleCnt="12"/>
      <dgm:spPr/>
    </dgm:pt>
    <dgm:pt modelId="{242CE72C-403C-4257-98AD-C94616412CF3}" type="pres">
      <dgm:prSet presAssocID="{297B40CE-29FD-49C5-80B4-C51A89DCC5B6}" presName="root2" presStyleCnt="0"/>
      <dgm:spPr/>
    </dgm:pt>
    <dgm:pt modelId="{19EEFEE1-EC3B-4C9C-8C9C-78E182C4C1C4}" type="pres">
      <dgm:prSet presAssocID="{297B40CE-29FD-49C5-80B4-C51A89DCC5B6}" presName="LevelTwoTextNode" presStyleLbl="node3" presStyleIdx="6" presStyleCnt="12" custScaleX="384238" custScaleY="96093">
        <dgm:presLayoutVars>
          <dgm:chPref val="3"/>
        </dgm:presLayoutVars>
      </dgm:prSet>
      <dgm:spPr/>
    </dgm:pt>
    <dgm:pt modelId="{BC28D6A3-6766-4057-B32D-CF6075409C59}" type="pres">
      <dgm:prSet presAssocID="{297B40CE-29FD-49C5-80B4-C51A89DCC5B6}" presName="level3hierChild" presStyleCnt="0"/>
      <dgm:spPr/>
    </dgm:pt>
    <dgm:pt modelId="{C09FB456-54B3-4E70-B57D-4A3BAD4A18F0}" type="pres">
      <dgm:prSet presAssocID="{EEF2FF6A-3FF4-4275-AD16-785F5FC350A4}" presName="conn2-1" presStyleLbl="parChTrans1D3" presStyleIdx="7" presStyleCnt="12"/>
      <dgm:spPr/>
    </dgm:pt>
    <dgm:pt modelId="{FBBA07A7-915E-4270-AEBC-CF713C1E1C13}" type="pres">
      <dgm:prSet presAssocID="{EEF2FF6A-3FF4-4275-AD16-785F5FC350A4}" presName="connTx" presStyleLbl="parChTrans1D3" presStyleIdx="7" presStyleCnt="12"/>
      <dgm:spPr/>
    </dgm:pt>
    <dgm:pt modelId="{071C6AA8-5DD4-4917-B4CC-88AB299EC2E5}" type="pres">
      <dgm:prSet presAssocID="{52984EBC-0786-43EC-925F-C37B23D4F635}" presName="root2" presStyleCnt="0"/>
      <dgm:spPr/>
    </dgm:pt>
    <dgm:pt modelId="{159DED6E-F305-4F83-B777-8A55FC846331}" type="pres">
      <dgm:prSet presAssocID="{52984EBC-0786-43EC-925F-C37B23D4F635}" presName="LevelTwoTextNode" presStyleLbl="node3" presStyleIdx="7" presStyleCnt="12" custScaleX="384264" custScaleY="64314">
        <dgm:presLayoutVars>
          <dgm:chPref val="3"/>
        </dgm:presLayoutVars>
      </dgm:prSet>
      <dgm:spPr/>
    </dgm:pt>
    <dgm:pt modelId="{C1080D0E-803E-4AD7-B190-B52F466832AA}" type="pres">
      <dgm:prSet presAssocID="{52984EBC-0786-43EC-925F-C37B23D4F635}" presName="level3hierChild" presStyleCnt="0"/>
      <dgm:spPr/>
    </dgm:pt>
    <dgm:pt modelId="{54E358F5-1721-4085-983A-2ABF41631DEE}" type="pres">
      <dgm:prSet presAssocID="{74BF9B8A-E2AA-4C9F-8A40-CD94B712C444}" presName="conn2-1" presStyleLbl="parChTrans1D3" presStyleIdx="8" presStyleCnt="12"/>
      <dgm:spPr/>
    </dgm:pt>
    <dgm:pt modelId="{1D6594EE-E615-4E9B-A2B2-13B83BBDDC96}" type="pres">
      <dgm:prSet presAssocID="{74BF9B8A-E2AA-4C9F-8A40-CD94B712C444}" presName="connTx" presStyleLbl="parChTrans1D3" presStyleIdx="8" presStyleCnt="12"/>
      <dgm:spPr/>
    </dgm:pt>
    <dgm:pt modelId="{39CF58B8-84D0-4074-B2EA-A00A1179A099}" type="pres">
      <dgm:prSet presAssocID="{C9C39725-9EC7-4232-9EC6-39C9BB9261A7}" presName="root2" presStyleCnt="0"/>
      <dgm:spPr/>
    </dgm:pt>
    <dgm:pt modelId="{BB37A95D-9E0D-43B8-8B78-14A549DFD266}" type="pres">
      <dgm:prSet presAssocID="{C9C39725-9EC7-4232-9EC6-39C9BB9261A7}" presName="LevelTwoTextNode" presStyleLbl="node3" presStyleIdx="8" presStyleCnt="12" custScaleX="386438" custScaleY="68594">
        <dgm:presLayoutVars>
          <dgm:chPref val="3"/>
        </dgm:presLayoutVars>
      </dgm:prSet>
      <dgm:spPr/>
    </dgm:pt>
    <dgm:pt modelId="{53B0F7F6-DE72-4B28-BF30-B23A7A246617}" type="pres">
      <dgm:prSet presAssocID="{C9C39725-9EC7-4232-9EC6-39C9BB9261A7}" presName="level3hierChild" presStyleCnt="0"/>
      <dgm:spPr/>
    </dgm:pt>
    <dgm:pt modelId="{9127C5A7-AEE7-449B-B6C6-41C624E2C7D4}" type="pres">
      <dgm:prSet presAssocID="{9BDE5642-190A-48AB-9455-0247DC5801B7}" presName="conn2-1" presStyleLbl="parChTrans1D3" presStyleIdx="9" presStyleCnt="12"/>
      <dgm:spPr/>
    </dgm:pt>
    <dgm:pt modelId="{17DCA5A1-89A0-42C1-900D-C1448A706666}" type="pres">
      <dgm:prSet presAssocID="{9BDE5642-190A-48AB-9455-0247DC5801B7}" presName="connTx" presStyleLbl="parChTrans1D3" presStyleIdx="9" presStyleCnt="12"/>
      <dgm:spPr/>
    </dgm:pt>
    <dgm:pt modelId="{2E6B6525-D0EA-4483-893A-BD76FCBBFC4A}" type="pres">
      <dgm:prSet presAssocID="{A2BBB68E-C174-488C-8543-97FCBF741E81}" presName="root2" presStyleCnt="0"/>
      <dgm:spPr/>
    </dgm:pt>
    <dgm:pt modelId="{CF7FFD92-9D1E-4E09-BAAF-369E80F9252B}" type="pres">
      <dgm:prSet presAssocID="{A2BBB68E-C174-488C-8543-97FCBF741E81}" presName="LevelTwoTextNode" presStyleLbl="node3" presStyleIdx="9" presStyleCnt="12" custScaleX="387327" custScaleY="91979">
        <dgm:presLayoutVars>
          <dgm:chPref val="3"/>
        </dgm:presLayoutVars>
      </dgm:prSet>
      <dgm:spPr/>
    </dgm:pt>
    <dgm:pt modelId="{271D5F04-37AD-429D-8191-6D9BDC833BAB}" type="pres">
      <dgm:prSet presAssocID="{A2BBB68E-C174-488C-8543-97FCBF741E81}" presName="level3hierChild" presStyleCnt="0"/>
      <dgm:spPr/>
    </dgm:pt>
    <dgm:pt modelId="{6DB12F5C-AC4A-41A0-9022-C7541E43B3A2}" type="pres">
      <dgm:prSet presAssocID="{818E11ED-76AF-4DD6-953F-7AF9B320FF78}" presName="conn2-1" presStyleLbl="parChTrans1D3" presStyleIdx="10" presStyleCnt="12"/>
      <dgm:spPr/>
    </dgm:pt>
    <dgm:pt modelId="{3F947BEF-A511-4D03-9A19-B6145F3121B9}" type="pres">
      <dgm:prSet presAssocID="{818E11ED-76AF-4DD6-953F-7AF9B320FF78}" presName="connTx" presStyleLbl="parChTrans1D3" presStyleIdx="10" presStyleCnt="12"/>
      <dgm:spPr/>
    </dgm:pt>
    <dgm:pt modelId="{734B3B5B-B12D-459A-A68C-D3D18F7CE0F1}" type="pres">
      <dgm:prSet presAssocID="{739D3B66-104C-42D9-985C-285CCD76BB63}" presName="root2" presStyleCnt="0"/>
      <dgm:spPr/>
    </dgm:pt>
    <dgm:pt modelId="{56D68E2E-7117-44EB-A57D-A9CD072A0B5A}" type="pres">
      <dgm:prSet presAssocID="{739D3B66-104C-42D9-985C-285CCD76BB63}" presName="LevelTwoTextNode" presStyleLbl="node3" presStyleIdx="10" presStyleCnt="12" custScaleX="388228">
        <dgm:presLayoutVars>
          <dgm:chPref val="3"/>
        </dgm:presLayoutVars>
      </dgm:prSet>
      <dgm:spPr/>
    </dgm:pt>
    <dgm:pt modelId="{7A547B4A-B2BB-4DC8-95FC-DB49CC20AD8E}" type="pres">
      <dgm:prSet presAssocID="{739D3B66-104C-42D9-985C-285CCD76BB63}" presName="level3hierChild" presStyleCnt="0"/>
      <dgm:spPr/>
    </dgm:pt>
    <dgm:pt modelId="{CB3E811A-2E4A-4DB9-A700-8D47F98B9CCE}" type="pres">
      <dgm:prSet presAssocID="{1F03AF57-F818-408F-A688-7D7A2C590FD1}" presName="conn2-1" presStyleLbl="parChTrans1D3" presStyleIdx="11" presStyleCnt="12"/>
      <dgm:spPr/>
    </dgm:pt>
    <dgm:pt modelId="{3E96E691-F1DC-4400-B2CA-7C71CC737520}" type="pres">
      <dgm:prSet presAssocID="{1F03AF57-F818-408F-A688-7D7A2C590FD1}" presName="connTx" presStyleLbl="parChTrans1D3" presStyleIdx="11" presStyleCnt="12"/>
      <dgm:spPr/>
    </dgm:pt>
    <dgm:pt modelId="{B17D8574-0E53-4E85-AF18-EABFD3C81070}" type="pres">
      <dgm:prSet presAssocID="{3E0EE5D1-F014-4F13-A0B6-B8BC149862CF}" presName="root2" presStyleCnt="0"/>
      <dgm:spPr/>
    </dgm:pt>
    <dgm:pt modelId="{CC2ECC6B-42BA-42E3-A02D-62E2B84E8EBC}" type="pres">
      <dgm:prSet presAssocID="{3E0EE5D1-F014-4F13-A0B6-B8BC149862CF}" presName="LevelTwoTextNode" presStyleLbl="node3" presStyleIdx="11" presStyleCnt="12" custScaleX="388228">
        <dgm:presLayoutVars>
          <dgm:chPref val="3"/>
        </dgm:presLayoutVars>
      </dgm:prSet>
      <dgm:spPr/>
    </dgm:pt>
    <dgm:pt modelId="{1A972D50-F371-46F1-87D6-3E2C53BEEB3E}" type="pres">
      <dgm:prSet presAssocID="{3E0EE5D1-F014-4F13-A0B6-B8BC149862CF}" presName="level3hierChild" presStyleCnt="0"/>
      <dgm:spPr/>
    </dgm:pt>
    <dgm:pt modelId="{682AB935-B579-4917-9669-25DE045F1125}" type="pres">
      <dgm:prSet presAssocID="{B8F499EB-6188-497A-AF11-B4939389CEA0}" presName="conn2-1" presStyleLbl="parChTrans1D2" presStyleIdx="1" presStyleCnt="2"/>
      <dgm:spPr/>
    </dgm:pt>
    <dgm:pt modelId="{82ACAAC2-779D-4233-B5A8-A4D64C432B6E}" type="pres">
      <dgm:prSet presAssocID="{B8F499EB-6188-497A-AF11-B4939389CEA0}" presName="connTx" presStyleLbl="parChTrans1D2" presStyleIdx="1" presStyleCnt="2"/>
      <dgm:spPr/>
    </dgm:pt>
    <dgm:pt modelId="{C921596B-E07F-4F05-9D9B-D5A5ED1233D1}" type="pres">
      <dgm:prSet presAssocID="{691D7480-AC00-4304-887C-F411A4CE41DA}" presName="root2" presStyleCnt="0"/>
      <dgm:spPr/>
    </dgm:pt>
    <dgm:pt modelId="{BBE0DE4F-5BC6-4543-99C9-CC0121602018}" type="pres">
      <dgm:prSet presAssocID="{691D7480-AC00-4304-887C-F411A4CE41DA}" presName="LevelTwoTextNode" presStyleLbl="node2" presStyleIdx="1" presStyleCnt="2" custScaleX="153791" custScaleY="181891" custLinFactNeighborX="-29869" custLinFactNeighborY="27402">
        <dgm:presLayoutVars>
          <dgm:chPref val="3"/>
        </dgm:presLayoutVars>
      </dgm:prSet>
      <dgm:spPr/>
    </dgm:pt>
    <dgm:pt modelId="{D2613EAD-7AC4-455B-A496-9FA283882E98}" type="pres">
      <dgm:prSet presAssocID="{691D7480-AC00-4304-887C-F411A4CE41DA}" presName="level3hierChild" presStyleCnt="0"/>
      <dgm:spPr/>
    </dgm:pt>
  </dgm:ptLst>
  <dgm:cxnLst>
    <dgm:cxn modelId="{38FF8401-776E-48C0-B3B6-E1BCE912633F}" srcId="{685BD883-06B5-4304-9A46-6C72C97F8972}" destId="{75B7AFC3-8502-406B-8CA5-9E30D565E78C}" srcOrd="3" destOrd="0" parTransId="{55423534-7592-4DA9-8CB1-504EA5355355}" sibTransId="{051E63D0-789D-436F-9DB6-5964EC71DC8F}"/>
    <dgm:cxn modelId="{C1301D02-B9C6-4E8D-B9CA-2C98527033DE}" type="presOf" srcId="{A18BB309-B469-4A45-B866-D005F35E7A20}" destId="{9C325AC1-3366-4C17-A62C-4B0AB8679859}" srcOrd="0" destOrd="0" presId="urn:microsoft.com/office/officeart/2005/8/layout/hierarchy2#2"/>
    <dgm:cxn modelId="{A610D702-BC03-4AB1-AD69-49DCDE80D8A1}" type="presOf" srcId="{E4D5DD56-E71C-407E-B9E8-63A8E1A5CB15}" destId="{F9D0F9BA-3CE0-4D5A-8526-3456B986589D}" srcOrd="0" destOrd="0" presId="urn:microsoft.com/office/officeart/2005/8/layout/hierarchy2#2"/>
    <dgm:cxn modelId="{01EAA70D-7381-4481-8D20-69C653FF14B6}" type="presOf" srcId="{8464E1BC-DC7F-4D3B-9F40-95B55874B54B}" destId="{05F1A8FF-7604-4FD1-9EC6-9390A4F61F1E}" srcOrd="1" destOrd="0" presId="urn:microsoft.com/office/officeart/2005/8/layout/hierarchy2#2"/>
    <dgm:cxn modelId="{EA9D4814-16F0-499B-9AFF-586740BDC0C6}" srcId="{685BD883-06B5-4304-9A46-6C72C97F8972}" destId="{3D0CDD63-9F27-48EA-9DA9-5AB924AD7EAB}" srcOrd="4" destOrd="0" parTransId="{A18BB309-B469-4A45-B866-D005F35E7A20}" sibTransId="{FBF46749-F1EE-46FA-8C39-C314DDC7C130}"/>
    <dgm:cxn modelId="{D9834815-3196-48D4-8C28-84FAC1B45058}" type="presOf" srcId="{9487C681-C80C-4D64-A894-65BFF391DD26}" destId="{698BE5A8-3DB4-4F43-9A27-CD897CE617D2}" srcOrd="1" destOrd="0" presId="urn:microsoft.com/office/officeart/2005/8/layout/hierarchy2#2"/>
    <dgm:cxn modelId="{E8F0BA17-994D-4B70-9B38-FBB6E496D887}" srcId="{685BD883-06B5-4304-9A46-6C72C97F8972}" destId="{3E0EE5D1-F014-4F13-A0B6-B8BC149862CF}" srcOrd="11" destOrd="0" parTransId="{1F03AF57-F818-408F-A688-7D7A2C590FD1}" sibTransId="{609BB13A-AB3B-4D0B-8A75-CF807465E184}"/>
    <dgm:cxn modelId="{6A4FB41A-198A-458A-B8C7-B8DE3C1EDF8D}" type="presOf" srcId="{8464E1BC-DC7F-4D3B-9F40-95B55874B54B}" destId="{5BE7A557-8C60-4151-809F-68BDAA47B8A7}" srcOrd="0" destOrd="0" presId="urn:microsoft.com/office/officeart/2005/8/layout/hierarchy2#2"/>
    <dgm:cxn modelId="{F6188C1F-9EB3-466E-A7DA-230307AA55F1}" srcId="{E4D5DD56-E71C-407E-B9E8-63A8E1A5CB15}" destId="{1235EC23-8645-4FC8-930B-3B8D54683627}" srcOrd="0" destOrd="0" parTransId="{BA51F6F3-7B46-432B-8EED-5EA2F5C037E6}" sibTransId="{F6CD28E9-8120-44C8-9A34-70DAB5F38A9E}"/>
    <dgm:cxn modelId="{E774DC23-C828-4E0A-811B-6ADB07002CBF}" type="presOf" srcId="{739D3B66-104C-42D9-985C-285CCD76BB63}" destId="{56D68E2E-7117-44EB-A57D-A9CD072A0B5A}" srcOrd="0" destOrd="0" presId="urn:microsoft.com/office/officeart/2005/8/layout/hierarchy2#2"/>
    <dgm:cxn modelId="{76C22A26-1220-4663-A2D8-5D7172DD7247}" type="presOf" srcId="{1F03AF57-F818-408F-A688-7D7A2C590FD1}" destId="{3E96E691-F1DC-4400-B2CA-7C71CC737520}" srcOrd="1" destOrd="0" presId="urn:microsoft.com/office/officeart/2005/8/layout/hierarchy2#2"/>
    <dgm:cxn modelId="{D8318D27-6CFC-4A96-AF3F-1AF53FD8A012}" type="presOf" srcId="{D7FCF81E-2473-451A-B595-523F587AB5CE}" destId="{4C7E59EB-E85D-43F0-9BB6-C8A63B68A395}" srcOrd="0" destOrd="0" presId="urn:microsoft.com/office/officeart/2005/8/layout/hierarchy2#2"/>
    <dgm:cxn modelId="{AF1AF82F-4112-446F-A267-3ABC5CAF332B}" type="presOf" srcId="{691D7480-AC00-4304-887C-F411A4CE41DA}" destId="{BBE0DE4F-5BC6-4543-99C9-CC0121602018}" srcOrd="0" destOrd="0" presId="urn:microsoft.com/office/officeart/2005/8/layout/hierarchy2#2"/>
    <dgm:cxn modelId="{A0502936-704B-45F9-AC36-34D5C7A79576}" type="presOf" srcId="{1512C290-0DCB-49D8-868D-90365ED39849}" destId="{F821FCAE-37D4-490C-8906-B95B2E93F14D}" srcOrd="0" destOrd="0" presId="urn:microsoft.com/office/officeart/2005/8/layout/hierarchy2#2"/>
    <dgm:cxn modelId="{C6A9FF39-55F2-492F-8BA2-A94766B2A058}" type="presOf" srcId="{818E11ED-76AF-4DD6-953F-7AF9B320FF78}" destId="{6DB12F5C-AC4A-41A0-9022-C7541E43B3A2}" srcOrd="0" destOrd="0" presId="urn:microsoft.com/office/officeart/2005/8/layout/hierarchy2#2"/>
    <dgm:cxn modelId="{D034B23B-5588-47E4-A3CB-CF75705FB36A}" type="presOf" srcId="{7EA61859-4FEC-4D98-9019-F4DF0059E1A9}" destId="{A16AE68F-4DC1-44B5-9640-EA127761D867}" srcOrd="0" destOrd="0" presId="urn:microsoft.com/office/officeart/2005/8/layout/hierarchy2#2"/>
    <dgm:cxn modelId="{B35BC247-B465-4780-AFA3-FA05C7031E0D}" srcId="{685BD883-06B5-4304-9A46-6C72C97F8972}" destId="{D7FCF81E-2473-451A-B595-523F587AB5CE}" srcOrd="5" destOrd="0" parTransId="{1512C290-0DCB-49D8-868D-90365ED39849}" sibTransId="{C811F70F-7DEE-4659-A0B1-4C612CEC21D9}"/>
    <dgm:cxn modelId="{0645E569-A785-4E1E-81B0-B218EC163603}" srcId="{685BD883-06B5-4304-9A46-6C72C97F8972}" destId="{5ACBE861-A687-485F-8068-8100413F8D7C}" srcOrd="0" destOrd="0" parTransId="{8464E1BC-DC7F-4D3B-9F40-95B55874B54B}" sibTransId="{C81443E0-16BC-420D-8EAE-278733667639}"/>
    <dgm:cxn modelId="{C349824C-E8F2-44A9-A092-3DCA27165BC9}" srcId="{685BD883-06B5-4304-9A46-6C72C97F8972}" destId="{297B40CE-29FD-49C5-80B4-C51A89DCC5B6}" srcOrd="6" destOrd="0" parTransId="{A8CB6FC4-C453-4F43-AE90-5B47167FBA91}" sibTransId="{27FB3BBF-5F27-4A9F-8AFF-D7DAC08095B7}"/>
    <dgm:cxn modelId="{E820514E-D49D-4F34-9FF5-5C39DA4BE076}" type="presOf" srcId="{74BF9B8A-E2AA-4C9F-8A40-CD94B712C444}" destId="{54E358F5-1721-4085-983A-2ABF41631DEE}" srcOrd="0" destOrd="0" presId="urn:microsoft.com/office/officeart/2005/8/layout/hierarchy2#2"/>
    <dgm:cxn modelId="{6E7FCD4E-EDD1-4B5B-8E79-32DD25653737}" type="presOf" srcId="{1235EC23-8645-4FC8-930B-3B8D54683627}" destId="{8262E72D-27FB-4D9B-B994-F491831BBC25}" srcOrd="0" destOrd="0" presId="urn:microsoft.com/office/officeart/2005/8/layout/hierarchy2#2"/>
    <dgm:cxn modelId="{09614371-1AAB-41EB-8D68-B8BCB8F41036}" type="presOf" srcId="{C8389D91-FEC5-4781-B5D3-3340AA4A1BEF}" destId="{D790BF21-2E55-48E3-A549-DB0EDB899F20}" srcOrd="0" destOrd="0" presId="urn:microsoft.com/office/officeart/2005/8/layout/hierarchy2#2"/>
    <dgm:cxn modelId="{EFE45771-B5C2-48A3-ABBD-FCC0790645A6}" type="presOf" srcId="{C9C39725-9EC7-4232-9EC6-39C9BB9261A7}" destId="{BB37A95D-9E0D-43B8-8B78-14A549DFD266}" srcOrd="0" destOrd="0" presId="urn:microsoft.com/office/officeart/2005/8/layout/hierarchy2#2"/>
    <dgm:cxn modelId="{70405473-89FF-415F-BBB5-41F452869E70}" type="presOf" srcId="{818E11ED-76AF-4DD6-953F-7AF9B320FF78}" destId="{3F947BEF-A511-4D03-9A19-B6145F3121B9}" srcOrd="1" destOrd="0" presId="urn:microsoft.com/office/officeart/2005/8/layout/hierarchy2#2"/>
    <dgm:cxn modelId="{62577F73-46DB-4FE9-BF0A-1969F9684791}" type="presOf" srcId="{685BD883-06B5-4304-9A46-6C72C97F8972}" destId="{FF2FFD4B-1844-4EC4-9F9C-49ECDCDE1564}" srcOrd="0" destOrd="0" presId="urn:microsoft.com/office/officeart/2005/8/layout/hierarchy2#2"/>
    <dgm:cxn modelId="{90840075-E05D-4CFC-8649-D8294B822519}" srcId="{685BD883-06B5-4304-9A46-6C72C97F8972}" destId="{739D3B66-104C-42D9-985C-285CCD76BB63}" srcOrd="10" destOrd="0" parTransId="{818E11ED-76AF-4DD6-953F-7AF9B320FF78}" sibTransId="{12DBCE74-877B-4E09-8B91-5AB958E277FF}"/>
    <dgm:cxn modelId="{3089C355-1918-4D1F-B555-2CED4D20F608}" type="presOf" srcId="{5F6A5D2F-2DDC-4061-A95D-3BA885F70B32}" destId="{798A0B89-F63F-476A-A7EA-3262CD652518}" srcOrd="0" destOrd="0" presId="urn:microsoft.com/office/officeart/2005/8/layout/hierarchy2#2"/>
    <dgm:cxn modelId="{99FA2F76-EC60-43D8-8F1B-415FCC655FED}" type="presOf" srcId="{5ACBE861-A687-485F-8068-8100413F8D7C}" destId="{248DE1DA-0009-4CD5-A24C-0D84960E7733}" srcOrd="0" destOrd="0" presId="urn:microsoft.com/office/officeart/2005/8/layout/hierarchy2#2"/>
    <dgm:cxn modelId="{D2908358-3FE7-41E6-B77E-557A48EEFD2F}" type="presOf" srcId="{A8CB6FC4-C453-4F43-AE90-5B47167FBA91}" destId="{3BD3CDF4-8C6F-4E2A-9AD5-7E32278310F0}" srcOrd="1" destOrd="0" presId="urn:microsoft.com/office/officeart/2005/8/layout/hierarchy2#2"/>
    <dgm:cxn modelId="{8E430A79-970D-48FF-9C03-E9A2F57FE094}" type="presOf" srcId="{EEF2FF6A-3FF4-4275-AD16-785F5FC350A4}" destId="{FBBA07A7-915E-4270-AEBC-CF713C1E1C13}" srcOrd="1" destOrd="0" presId="urn:microsoft.com/office/officeart/2005/8/layout/hierarchy2#2"/>
    <dgm:cxn modelId="{1F26997C-1789-41F3-B9BF-04C3FE10DA87}" type="presOf" srcId="{55423534-7592-4DA9-8CB1-504EA5355355}" destId="{FFB351E9-272C-4993-897D-2D4A50545350}" srcOrd="0" destOrd="0" presId="urn:microsoft.com/office/officeart/2005/8/layout/hierarchy2#2"/>
    <dgm:cxn modelId="{FEBD9A85-C6CB-43AF-BC28-625B734F483A}" type="presOf" srcId="{A18BB309-B469-4A45-B866-D005F35E7A20}" destId="{B379E68E-B300-4D80-9353-055D11B47968}" srcOrd="1" destOrd="0" presId="urn:microsoft.com/office/officeart/2005/8/layout/hierarchy2#2"/>
    <dgm:cxn modelId="{4C4CBB86-7B89-451A-A917-A622C7F9AC09}" type="presOf" srcId="{9BDE5642-190A-48AB-9455-0247DC5801B7}" destId="{9127C5A7-AEE7-449B-B6C6-41C624E2C7D4}" srcOrd="0" destOrd="0" presId="urn:microsoft.com/office/officeart/2005/8/layout/hierarchy2#2"/>
    <dgm:cxn modelId="{1AA2D592-7F63-4FF7-9C26-72EFCCE5BFB8}" type="presOf" srcId="{74BF9B8A-E2AA-4C9F-8A40-CD94B712C444}" destId="{1D6594EE-E615-4E9B-A2B2-13B83BBDDC96}" srcOrd="1" destOrd="0" presId="urn:microsoft.com/office/officeart/2005/8/layout/hierarchy2#2"/>
    <dgm:cxn modelId="{EC906195-3710-4135-ADC7-21EAFF982381}" type="presOf" srcId="{A8CB6FC4-C453-4F43-AE90-5B47167FBA91}" destId="{6C55E896-D81A-40C7-AD7A-2736A7C26689}" srcOrd="0" destOrd="0" presId="urn:microsoft.com/office/officeart/2005/8/layout/hierarchy2#2"/>
    <dgm:cxn modelId="{A26A219A-C36C-4A77-9E6B-F25B0E17E17E}" type="presOf" srcId="{75B7AFC3-8502-406B-8CA5-9E30D565E78C}" destId="{4FDC8F1B-4ACC-463F-81C6-E37B524229BE}" srcOrd="0" destOrd="0" presId="urn:microsoft.com/office/officeart/2005/8/layout/hierarchy2#2"/>
    <dgm:cxn modelId="{F62EC5A0-A0BA-4B99-9DEB-13526BA4003F}" srcId="{1235EC23-8645-4FC8-930B-3B8D54683627}" destId="{685BD883-06B5-4304-9A46-6C72C97F8972}" srcOrd="0" destOrd="0" parTransId="{7EA61859-4FEC-4D98-9019-F4DF0059E1A9}" sibTransId="{92728DA0-820B-4E77-BDC6-1AAF3B34A3D8}"/>
    <dgm:cxn modelId="{CA3721A2-9D35-4BB9-A33E-202A0BC00372}" type="presOf" srcId="{A5622AC0-46D4-406A-A4CC-2081983C0238}" destId="{3519E2E2-CD7E-4F21-8279-7FCC62DBC343}" srcOrd="0" destOrd="0" presId="urn:microsoft.com/office/officeart/2005/8/layout/hierarchy2#2"/>
    <dgm:cxn modelId="{0F7F5AA3-0969-4B37-A298-3D476FEEB3B2}" type="presOf" srcId="{B8F499EB-6188-497A-AF11-B4939389CEA0}" destId="{682AB935-B579-4917-9669-25DE045F1125}" srcOrd="0" destOrd="0" presId="urn:microsoft.com/office/officeart/2005/8/layout/hierarchy2#2"/>
    <dgm:cxn modelId="{112437AA-2914-4C6D-8AA7-377363BAFE72}" type="presOf" srcId="{1512C290-0DCB-49D8-868D-90365ED39849}" destId="{2B9EF9EF-3928-4FA2-A198-701C8C2C0659}" srcOrd="1" destOrd="0" presId="urn:microsoft.com/office/officeart/2005/8/layout/hierarchy2#2"/>
    <dgm:cxn modelId="{8CEB69B5-4D3F-4B56-A0CA-09FFECEE01D2}" type="presOf" srcId="{B8F499EB-6188-497A-AF11-B4939389CEA0}" destId="{82ACAAC2-779D-4233-B5A8-A4D64C432B6E}" srcOrd="1" destOrd="0" presId="urn:microsoft.com/office/officeart/2005/8/layout/hierarchy2#2"/>
    <dgm:cxn modelId="{3FBF54B8-9D3F-4366-AFA3-4B7317642C6E}" type="presOf" srcId="{55423534-7592-4DA9-8CB1-504EA5355355}" destId="{5E44F16A-EE04-493B-B999-A580510B4F39}" srcOrd="1" destOrd="0" presId="urn:microsoft.com/office/officeart/2005/8/layout/hierarchy2#2"/>
    <dgm:cxn modelId="{62017AC2-DB1A-4A19-902D-EC022D57DE8C}" type="presOf" srcId="{3E0EE5D1-F014-4F13-A0B6-B8BC149862CF}" destId="{CC2ECC6B-42BA-42E3-A02D-62E2B84E8EBC}" srcOrd="0" destOrd="0" presId="urn:microsoft.com/office/officeart/2005/8/layout/hierarchy2#2"/>
    <dgm:cxn modelId="{75286EC6-E99C-4415-BDED-7CF2C7B4A8A3}" type="presOf" srcId="{A2BBB68E-C174-488C-8543-97FCBF741E81}" destId="{CF7FFD92-9D1E-4E09-BAAF-369E80F9252B}" srcOrd="0" destOrd="0" presId="urn:microsoft.com/office/officeart/2005/8/layout/hierarchy2#2"/>
    <dgm:cxn modelId="{467501CB-3BF0-4919-9025-A019B19BD454}" type="presOf" srcId="{9BDE5642-190A-48AB-9455-0247DC5801B7}" destId="{17DCA5A1-89A0-42C1-900D-C1448A706666}" srcOrd="1" destOrd="0" presId="urn:microsoft.com/office/officeart/2005/8/layout/hierarchy2#2"/>
    <dgm:cxn modelId="{AA8028D2-E16B-4343-B342-CABAC6307165}" type="presOf" srcId="{297B40CE-29FD-49C5-80B4-C51A89DCC5B6}" destId="{19EEFEE1-EC3B-4C9C-8C9C-78E182C4C1C4}" srcOrd="0" destOrd="0" presId="urn:microsoft.com/office/officeart/2005/8/layout/hierarchy2#2"/>
    <dgm:cxn modelId="{78B1E9D3-C720-4449-A4AC-BC75986A3535}" srcId="{685BD883-06B5-4304-9A46-6C72C97F8972}" destId="{C9C39725-9EC7-4232-9EC6-39C9BB9261A7}" srcOrd="8" destOrd="0" parTransId="{74BF9B8A-E2AA-4C9F-8A40-CD94B712C444}" sibTransId="{FF79AEE1-6C23-43A9-83B7-4EFE44472AFA}"/>
    <dgm:cxn modelId="{1A95B2D6-AA83-4C2C-A2BA-6B546CFD0ED1}" srcId="{685BD883-06B5-4304-9A46-6C72C97F8972}" destId="{C8389D91-FEC5-4781-B5D3-3340AA4A1BEF}" srcOrd="2" destOrd="0" parTransId="{5F6A5D2F-2DDC-4061-A95D-3BA885F70B32}" sibTransId="{0D52D510-D802-417F-BEEC-CFB3665BEAEF}"/>
    <dgm:cxn modelId="{1BC798DC-5861-4972-90B6-DAE3C8542BDA}" srcId="{1235EC23-8645-4FC8-930B-3B8D54683627}" destId="{691D7480-AC00-4304-887C-F411A4CE41DA}" srcOrd="1" destOrd="0" parTransId="{B8F499EB-6188-497A-AF11-B4939389CEA0}" sibTransId="{8A40C8EA-905A-4850-BF60-12DE461F8D8D}"/>
    <dgm:cxn modelId="{754DACDE-DC4D-4ECC-812D-4922866CED40}" type="presOf" srcId="{7EA61859-4FEC-4D98-9019-F4DF0059E1A9}" destId="{DF5C2FAB-C50A-4B8D-A4AD-20F111882320}" srcOrd="1" destOrd="0" presId="urn:microsoft.com/office/officeart/2005/8/layout/hierarchy2#2"/>
    <dgm:cxn modelId="{5A5126E1-394A-4622-8328-2A1F9BA7C530}" type="presOf" srcId="{5F6A5D2F-2DDC-4061-A95D-3BA885F70B32}" destId="{AEE13D92-4FDA-4FF3-8028-749327061750}" srcOrd="1" destOrd="0" presId="urn:microsoft.com/office/officeart/2005/8/layout/hierarchy2#2"/>
    <dgm:cxn modelId="{D1D677EC-BB33-4DA5-B3B0-7B0903540039}" type="presOf" srcId="{52984EBC-0786-43EC-925F-C37B23D4F635}" destId="{159DED6E-F305-4F83-B777-8A55FC846331}" srcOrd="0" destOrd="0" presId="urn:microsoft.com/office/officeart/2005/8/layout/hierarchy2#2"/>
    <dgm:cxn modelId="{2B18ABEF-32A5-4E1D-B673-099625382C79}" srcId="{685BD883-06B5-4304-9A46-6C72C97F8972}" destId="{A2BBB68E-C174-488C-8543-97FCBF741E81}" srcOrd="9" destOrd="0" parTransId="{9BDE5642-190A-48AB-9455-0247DC5801B7}" sibTransId="{10755661-4DAB-4D49-9DEB-96F7E56F7B83}"/>
    <dgm:cxn modelId="{6C79FFF0-B307-448C-A9CF-31BD94B3C1AF}" type="presOf" srcId="{3D0CDD63-9F27-48EA-9DA9-5AB924AD7EAB}" destId="{4C88876B-BBAA-485A-8174-491A3D2373A2}" srcOrd="0" destOrd="0" presId="urn:microsoft.com/office/officeart/2005/8/layout/hierarchy2#2"/>
    <dgm:cxn modelId="{EE3585F2-6761-45A5-8667-A0BE17E8C59E}" srcId="{685BD883-06B5-4304-9A46-6C72C97F8972}" destId="{52984EBC-0786-43EC-925F-C37B23D4F635}" srcOrd="7" destOrd="0" parTransId="{EEF2FF6A-3FF4-4275-AD16-785F5FC350A4}" sibTransId="{66F3FE9F-59AD-4F6B-8DC8-D57D975CE4C2}"/>
    <dgm:cxn modelId="{3138E7F3-991D-4716-951A-39C5A719E14A}" type="presOf" srcId="{EEF2FF6A-3FF4-4275-AD16-785F5FC350A4}" destId="{C09FB456-54B3-4E70-B57D-4A3BAD4A18F0}" srcOrd="0" destOrd="0" presId="urn:microsoft.com/office/officeart/2005/8/layout/hierarchy2#2"/>
    <dgm:cxn modelId="{985355F4-7440-4907-96B9-9B9C4E4174F2}" type="presOf" srcId="{9487C681-C80C-4D64-A894-65BFF391DD26}" destId="{2793DEB9-5AA5-46BC-914E-C07EFA96F5F4}" srcOrd="0" destOrd="0" presId="urn:microsoft.com/office/officeart/2005/8/layout/hierarchy2#2"/>
    <dgm:cxn modelId="{D9ABABF9-937C-4C40-94DB-A5EE9EEB8D90}" type="presOf" srcId="{1F03AF57-F818-408F-A688-7D7A2C590FD1}" destId="{CB3E811A-2E4A-4DB9-A700-8D47F98B9CCE}" srcOrd="0" destOrd="0" presId="urn:microsoft.com/office/officeart/2005/8/layout/hierarchy2#2"/>
    <dgm:cxn modelId="{C114DBFE-0CAA-45BE-A47C-72226FE28CC3}" srcId="{685BD883-06B5-4304-9A46-6C72C97F8972}" destId="{A5622AC0-46D4-406A-A4CC-2081983C0238}" srcOrd="1" destOrd="0" parTransId="{9487C681-C80C-4D64-A894-65BFF391DD26}" sibTransId="{85AC669E-3577-48B6-9F44-EF10693A5EBC}"/>
    <dgm:cxn modelId="{042D39DC-3AD6-4876-9AB2-DBECDEA43282}" type="presParOf" srcId="{F9D0F9BA-3CE0-4D5A-8526-3456B986589D}" destId="{567484CF-3593-4E64-B41B-83995F08EFB0}" srcOrd="0" destOrd="0" presId="urn:microsoft.com/office/officeart/2005/8/layout/hierarchy2#2"/>
    <dgm:cxn modelId="{8DDA627D-F8D7-4CEA-BA6D-541F4D8C4C4E}" type="presParOf" srcId="{567484CF-3593-4E64-B41B-83995F08EFB0}" destId="{8262E72D-27FB-4D9B-B994-F491831BBC25}" srcOrd="0" destOrd="0" presId="urn:microsoft.com/office/officeart/2005/8/layout/hierarchy2#2"/>
    <dgm:cxn modelId="{CACD653A-3A34-488C-9DA9-5B929380355E}" type="presParOf" srcId="{567484CF-3593-4E64-B41B-83995F08EFB0}" destId="{02604B04-9154-4703-8B4A-5901513B7A74}" srcOrd="1" destOrd="0" presId="urn:microsoft.com/office/officeart/2005/8/layout/hierarchy2#2"/>
    <dgm:cxn modelId="{6BB56E16-01A9-4171-A116-041983FF5581}" type="presParOf" srcId="{02604B04-9154-4703-8B4A-5901513B7A74}" destId="{A16AE68F-4DC1-44B5-9640-EA127761D867}" srcOrd="0" destOrd="0" presId="urn:microsoft.com/office/officeart/2005/8/layout/hierarchy2#2"/>
    <dgm:cxn modelId="{944F764C-87FA-4987-ABB4-58C7A42ABFB2}" type="presParOf" srcId="{A16AE68F-4DC1-44B5-9640-EA127761D867}" destId="{DF5C2FAB-C50A-4B8D-A4AD-20F111882320}" srcOrd="0" destOrd="0" presId="urn:microsoft.com/office/officeart/2005/8/layout/hierarchy2#2"/>
    <dgm:cxn modelId="{70AD2581-25C8-4A44-A794-E1DED6AD959A}" type="presParOf" srcId="{02604B04-9154-4703-8B4A-5901513B7A74}" destId="{E1F92BB1-599E-4674-B5CF-5C149905CA8C}" srcOrd="1" destOrd="0" presId="urn:microsoft.com/office/officeart/2005/8/layout/hierarchy2#2"/>
    <dgm:cxn modelId="{E72E4207-1955-4A17-AD9A-D0CA5146F1F8}" type="presParOf" srcId="{E1F92BB1-599E-4674-B5CF-5C149905CA8C}" destId="{FF2FFD4B-1844-4EC4-9F9C-49ECDCDE1564}" srcOrd="0" destOrd="0" presId="urn:microsoft.com/office/officeart/2005/8/layout/hierarchy2#2"/>
    <dgm:cxn modelId="{7480649B-624B-481C-B2B8-C7339BD78515}" type="presParOf" srcId="{E1F92BB1-599E-4674-B5CF-5C149905CA8C}" destId="{04E30FB0-F26F-46F4-8411-1AA2128460EC}" srcOrd="1" destOrd="0" presId="urn:microsoft.com/office/officeart/2005/8/layout/hierarchy2#2"/>
    <dgm:cxn modelId="{7AF68106-31C6-4739-9FCA-757A33DC8F60}" type="presParOf" srcId="{04E30FB0-F26F-46F4-8411-1AA2128460EC}" destId="{5BE7A557-8C60-4151-809F-68BDAA47B8A7}" srcOrd="0" destOrd="0" presId="urn:microsoft.com/office/officeart/2005/8/layout/hierarchy2#2"/>
    <dgm:cxn modelId="{A31BACEE-2D5A-4E40-B0F7-94D9543BB8D8}" type="presParOf" srcId="{5BE7A557-8C60-4151-809F-68BDAA47B8A7}" destId="{05F1A8FF-7604-4FD1-9EC6-9390A4F61F1E}" srcOrd="0" destOrd="0" presId="urn:microsoft.com/office/officeart/2005/8/layout/hierarchy2#2"/>
    <dgm:cxn modelId="{546DA1E8-F3DB-4038-82FD-8E59578D624B}" type="presParOf" srcId="{04E30FB0-F26F-46F4-8411-1AA2128460EC}" destId="{1B9D1519-DADF-489B-A050-BA701640F2EE}" srcOrd="1" destOrd="0" presId="urn:microsoft.com/office/officeart/2005/8/layout/hierarchy2#2"/>
    <dgm:cxn modelId="{70A8DA0F-A1CF-4035-85FF-A0B5F1A60A00}" type="presParOf" srcId="{1B9D1519-DADF-489B-A050-BA701640F2EE}" destId="{248DE1DA-0009-4CD5-A24C-0D84960E7733}" srcOrd="0" destOrd="0" presId="urn:microsoft.com/office/officeart/2005/8/layout/hierarchy2#2"/>
    <dgm:cxn modelId="{CE3C1254-34DD-453E-A85E-6BB345CF8625}" type="presParOf" srcId="{1B9D1519-DADF-489B-A050-BA701640F2EE}" destId="{8D36734E-EB0C-477E-B272-126630635868}" srcOrd="1" destOrd="0" presId="urn:microsoft.com/office/officeart/2005/8/layout/hierarchy2#2"/>
    <dgm:cxn modelId="{6AD3CF1F-4B4C-4833-97F4-56A362437C9A}" type="presParOf" srcId="{04E30FB0-F26F-46F4-8411-1AA2128460EC}" destId="{2793DEB9-5AA5-46BC-914E-C07EFA96F5F4}" srcOrd="2" destOrd="0" presId="urn:microsoft.com/office/officeart/2005/8/layout/hierarchy2#2"/>
    <dgm:cxn modelId="{928913ED-4AC6-49B4-AFC5-9E2EE61BAC31}" type="presParOf" srcId="{2793DEB9-5AA5-46BC-914E-C07EFA96F5F4}" destId="{698BE5A8-3DB4-4F43-9A27-CD897CE617D2}" srcOrd="0" destOrd="0" presId="urn:microsoft.com/office/officeart/2005/8/layout/hierarchy2#2"/>
    <dgm:cxn modelId="{2547B851-45F4-49DC-9DDC-12C37B564AD6}" type="presParOf" srcId="{04E30FB0-F26F-46F4-8411-1AA2128460EC}" destId="{2B7CFFCF-9674-4302-BD5F-5B98EB85C155}" srcOrd="3" destOrd="0" presId="urn:microsoft.com/office/officeart/2005/8/layout/hierarchy2#2"/>
    <dgm:cxn modelId="{FD2D4530-EFA3-4940-95F7-41D4F7936B1B}" type="presParOf" srcId="{2B7CFFCF-9674-4302-BD5F-5B98EB85C155}" destId="{3519E2E2-CD7E-4F21-8279-7FCC62DBC343}" srcOrd="0" destOrd="0" presId="urn:microsoft.com/office/officeart/2005/8/layout/hierarchy2#2"/>
    <dgm:cxn modelId="{C08D052B-E97F-4BE6-80F7-384573397F5B}" type="presParOf" srcId="{2B7CFFCF-9674-4302-BD5F-5B98EB85C155}" destId="{AD9B94A7-7792-4690-B548-2A9E4EC92059}" srcOrd="1" destOrd="0" presId="urn:microsoft.com/office/officeart/2005/8/layout/hierarchy2#2"/>
    <dgm:cxn modelId="{75AF2304-DD4B-4E04-8546-B65779E89562}" type="presParOf" srcId="{04E30FB0-F26F-46F4-8411-1AA2128460EC}" destId="{798A0B89-F63F-476A-A7EA-3262CD652518}" srcOrd="4" destOrd="0" presId="urn:microsoft.com/office/officeart/2005/8/layout/hierarchy2#2"/>
    <dgm:cxn modelId="{A392D020-4023-49B3-B63C-482A8D50972A}" type="presParOf" srcId="{798A0B89-F63F-476A-A7EA-3262CD652518}" destId="{AEE13D92-4FDA-4FF3-8028-749327061750}" srcOrd="0" destOrd="0" presId="urn:microsoft.com/office/officeart/2005/8/layout/hierarchy2#2"/>
    <dgm:cxn modelId="{9E411E78-812B-4421-83B1-FA728BFCFF54}" type="presParOf" srcId="{04E30FB0-F26F-46F4-8411-1AA2128460EC}" destId="{4C1FCAF4-21E2-44C9-8E76-E763297FCDC7}" srcOrd="5" destOrd="0" presId="urn:microsoft.com/office/officeart/2005/8/layout/hierarchy2#2"/>
    <dgm:cxn modelId="{DB0EB436-932A-4781-A4B4-BE428C0403A2}" type="presParOf" srcId="{4C1FCAF4-21E2-44C9-8E76-E763297FCDC7}" destId="{D790BF21-2E55-48E3-A549-DB0EDB899F20}" srcOrd="0" destOrd="0" presId="urn:microsoft.com/office/officeart/2005/8/layout/hierarchy2#2"/>
    <dgm:cxn modelId="{501911EA-4CF1-493D-8215-04899E7A2E95}" type="presParOf" srcId="{4C1FCAF4-21E2-44C9-8E76-E763297FCDC7}" destId="{1BB9D50A-6640-4C62-9514-FC4EBDE5CFE9}" srcOrd="1" destOrd="0" presId="urn:microsoft.com/office/officeart/2005/8/layout/hierarchy2#2"/>
    <dgm:cxn modelId="{3D28E975-94F8-4F9F-8965-85A072641261}" type="presParOf" srcId="{04E30FB0-F26F-46F4-8411-1AA2128460EC}" destId="{FFB351E9-272C-4993-897D-2D4A50545350}" srcOrd="6" destOrd="0" presId="urn:microsoft.com/office/officeart/2005/8/layout/hierarchy2#2"/>
    <dgm:cxn modelId="{0A8DC9F9-A6B1-4C03-A7C9-5D5B9B6E4B48}" type="presParOf" srcId="{FFB351E9-272C-4993-897D-2D4A50545350}" destId="{5E44F16A-EE04-493B-B999-A580510B4F39}" srcOrd="0" destOrd="0" presId="urn:microsoft.com/office/officeart/2005/8/layout/hierarchy2#2"/>
    <dgm:cxn modelId="{DCECA522-6FA3-4ADE-9F63-E6A9FE8BFAED}" type="presParOf" srcId="{04E30FB0-F26F-46F4-8411-1AA2128460EC}" destId="{1D22259F-9F62-4269-8ED7-79BF78CF2B9D}" srcOrd="7" destOrd="0" presId="urn:microsoft.com/office/officeart/2005/8/layout/hierarchy2#2"/>
    <dgm:cxn modelId="{A7231FCB-D11E-4ADF-BCED-DD9E6BE31855}" type="presParOf" srcId="{1D22259F-9F62-4269-8ED7-79BF78CF2B9D}" destId="{4FDC8F1B-4ACC-463F-81C6-E37B524229BE}" srcOrd="0" destOrd="0" presId="urn:microsoft.com/office/officeart/2005/8/layout/hierarchy2#2"/>
    <dgm:cxn modelId="{E48C475F-6863-463D-B1D8-61492E762196}" type="presParOf" srcId="{1D22259F-9F62-4269-8ED7-79BF78CF2B9D}" destId="{95B07DA3-88B4-41BC-B5A5-8D7858F8A8DE}" srcOrd="1" destOrd="0" presId="urn:microsoft.com/office/officeart/2005/8/layout/hierarchy2#2"/>
    <dgm:cxn modelId="{19DBF7D9-6CFB-4A1F-BC60-BA1105B4BC7B}" type="presParOf" srcId="{04E30FB0-F26F-46F4-8411-1AA2128460EC}" destId="{9C325AC1-3366-4C17-A62C-4B0AB8679859}" srcOrd="8" destOrd="0" presId="urn:microsoft.com/office/officeart/2005/8/layout/hierarchy2#2"/>
    <dgm:cxn modelId="{3CE36D5E-5ABC-4CC5-8951-90071FBA9463}" type="presParOf" srcId="{9C325AC1-3366-4C17-A62C-4B0AB8679859}" destId="{B379E68E-B300-4D80-9353-055D11B47968}" srcOrd="0" destOrd="0" presId="urn:microsoft.com/office/officeart/2005/8/layout/hierarchy2#2"/>
    <dgm:cxn modelId="{135C7D8E-6396-4CB8-B8DF-1AE15CF334EB}" type="presParOf" srcId="{04E30FB0-F26F-46F4-8411-1AA2128460EC}" destId="{41773BC1-50A7-4C38-A9C2-0A44AE0FFD02}" srcOrd="9" destOrd="0" presId="urn:microsoft.com/office/officeart/2005/8/layout/hierarchy2#2"/>
    <dgm:cxn modelId="{E987FCA8-E65C-49D2-9D0D-F720696C597A}" type="presParOf" srcId="{41773BC1-50A7-4C38-A9C2-0A44AE0FFD02}" destId="{4C88876B-BBAA-485A-8174-491A3D2373A2}" srcOrd="0" destOrd="0" presId="urn:microsoft.com/office/officeart/2005/8/layout/hierarchy2#2"/>
    <dgm:cxn modelId="{EF103E32-E917-4E31-AA3C-5B2021FBBD5A}" type="presParOf" srcId="{41773BC1-50A7-4C38-A9C2-0A44AE0FFD02}" destId="{BD0D3DC6-C670-4006-85AD-680EF21874A9}" srcOrd="1" destOrd="0" presId="urn:microsoft.com/office/officeart/2005/8/layout/hierarchy2#2"/>
    <dgm:cxn modelId="{F75E8EB3-273D-43C5-99C6-4F9A2069EA37}" type="presParOf" srcId="{04E30FB0-F26F-46F4-8411-1AA2128460EC}" destId="{F821FCAE-37D4-490C-8906-B95B2E93F14D}" srcOrd="10" destOrd="0" presId="urn:microsoft.com/office/officeart/2005/8/layout/hierarchy2#2"/>
    <dgm:cxn modelId="{4FA44392-9747-45C1-BCC3-958EB474500B}" type="presParOf" srcId="{F821FCAE-37D4-490C-8906-B95B2E93F14D}" destId="{2B9EF9EF-3928-4FA2-A198-701C8C2C0659}" srcOrd="0" destOrd="0" presId="urn:microsoft.com/office/officeart/2005/8/layout/hierarchy2#2"/>
    <dgm:cxn modelId="{007343A2-2BB3-42D7-BBB3-DCC144633456}" type="presParOf" srcId="{04E30FB0-F26F-46F4-8411-1AA2128460EC}" destId="{150D8265-1558-4D27-B593-3CF755E28227}" srcOrd="11" destOrd="0" presId="urn:microsoft.com/office/officeart/2005/8/layout/hierarchy2#2"/>
    <dgm:cxn modelId="{8C3C05FA-E647-482D-B55B-EC5DE4290A7C}" type="presParOf" srcId="{150D8265-1558-4D27-B593-3CF755E28227}" destId="{4C7E59EB-E85D-43F0-9BB6-C8A63B68A395}" srcOrd="0" destOrd="0" presId="urn:microsoft.com/office/officeart/2005/8/layout/hierarchy2#2"/>
    <dgm:cxn modelId="{4B43E5D1-E989-47FC-9818-5A473FB84E8F}" type="presParOf" srcId="{150D8265-1558-4D27-B593-3CF755E28227}" destId="{E31FBD5D-6DF3-48E4-878C-9BED2BD1C740}" srcOrd="1" destOrd="0" presId="urn:microsoft.com/office/officeart/2005/8/layout/hierarchy2#2"/>
    <dgm:cxn modelId="{1C854AA4-8371-4173-888B-1E20EFAAB769}" type="presParOf" srcId="{04E30FB0-F26F-46F4-8411-1AA2128460EC}" destId="{6C55E896-D81A-40C7-AD7A-2736A7C26689}" srcOrd="12" destOrd="0" presId="urn:microsoft.com/office/officeart/2005/8/layout/hierarchy2#2"/>
    <dgm:cxn modelId="{7C2E94D4-78C7-4D74-9EEB-28B13ACD28B2}" type="presParOf" srcId="{6C55E896-D81A-40C7-AD7A-2736A7C26689}" destId="{3BD3CDF4-8C6F-4E2A-9AD5-7E32278310F0}" srcOrd="0" destOrd="0" presId="urn:microsoft.com/office/officeart/2005/8/layout/hierarchy2#2"/>
    <dgm:cxn modelId="{EA0C887D-B999-4710-9DE7-963232C15EC0}" type="presParOf" srcId="{04E30FB0-F26F-46F4-8411-1AA2128460EC}" destId="{242CE72C-403C-4257-98AD-C94616412CF3}" srcOrd="13" destOrd="0" presId="urn:microsoft.com/office/officeart/2005/8/layout/hierarchy2#2"/>
    <dgm:cxn modelId="{09C0725C-27BD-457B-9DDA-CB74336F2E60}" type="presParOf" srcId="{242CE72C-403C-4257-98AD-C94616412CF3}" destId="{19EEFEE1-EC3B-4C9C-8C9C-78E182C4C1C4}" srcOrd="0" destOrd="0" presId="urn:microsoft.com/office/officeart/2005/8/layout/hierarchy2#2"/>
    <dgm:cxn modelId="{BABE4263-B559-44BA-817B-B351453B09FA}" type="presParOf" srcId="{242CE72C-403C-4257-98AD-C94616412CF3}" destId="{BC28D6A3-6766-4057-B32D-CF6075409C59}" srcOrd="1" destOrd="0" presId="urn:microsoft.com/office/officeart/2005/8/layout/hierarchy2#2"/>
    <dgm:cxn modelId="{8BC6B8AB-8738-47A0-9CF1-DDE0AB636E81}" type="presParOf" srcId="{04E30FB0-F26F-46F4-8411-1AA2128460EC}" destId="{C09FB456-54B3-4E70-B57D-4A3BAD4A18F0}" srcOrd="14" destOrd="0" presId="urn:microsoft.com/office/officeart/2005/8/layout/hierarchy2#2"/>
    <dgm:cxn modelId="{AD3D6E64-E9DE-48E3-928D-8EF85EA3D2E3}" type="presParOf" srcId="{C09FB456-54B3-4E70-B57D-4A3BAD4A18F0}" destId="{FBBA07A7-915E-4270-AEBC-CF713C1E1C13}" srcOrd="0" destOrd="0" presId="urn:microsoft.com/office/officeart/2005/8/layout/hierarchy2#2"/>
    <dgm:cxn modelId="{64132173-AB95-421D-B0E0-33E9C8361E97}" type="presParOf" srcId="{04E30FB0-F26F-46F4-8411-1AA2128460EC}" destId="{071C6AA8-5DD4-4917-B4CC-88AB299EC2E5}" srcOrd="15" destOrd="0" presId="urn:microsoft.com/office/officeart/2005/8/layout/hierarchy2#2"/>
    <dgm:cxn modelId="{84B4FBE0-79B0-4E92-96FE-F884A637C9E8}" type="presParOf" srcId="{071C6AA8-5DD4-4917-B4CC-88AB299EC2E5}" destId="{159DED6E-F305-4F83-B777-8A55FC846331}" srcOrd="0" destOrd="0" presId="urn:microsoft.com/office/officeart/2005/8/layout/hierarchy2#2"/>
    <dgm:cxn modelId="{7EC5C7FA-F803-4931-8712-674FD6DC9470}" type="presParOf" srcId="{071C6AA8-5DD4-4917-B4CC-88AB299EC2E5}" destId="{C1080D0E-803E-4AD7-B190-B52F466832AA}" srcOrd="1" destOrd="0" presId="urn:microsoft.com/office/officeart/2005/8/layout/hierarchy2#2"/>
    <dgm:cxn modelId="{E2994C12-932B-4030-8DAA-A74D42DE100F}" type="presParOf" srcId="{04E30FB0-F26F-46F4-8411-1AA2128460EC}" destId="{54E358F5-1721-4085-983A-2ABF41631DEE}" srcOrd="16" destOrd="0" presId="urn:microsoft.com/office/officeart/2005/8/layout/hierarchy2#2"/>
    <dgm:cxn modelId="{5B416A00-42C8-488F-9F27-9E3E6AD68821}" type="presParOf" srcId="{54E358F5-1721-4085-983A-2ABF41631DEE}" destId="{1D6594EE-E615-4E9B-A2B2-13B83BBDDC96}" srcOrd="0" destOrd="0" presId="urn:microsoft.com/office/officeart/2005/8/layout/hierarchy2#2"/>
    <dgm:cxn modelId="{11D25B41-6B3F-42C2-850A-EF39D0C589BE}" type="presParOf" srcId="{04E30FB0-F26F-46F4-8411-1AA2128460EC}" destId="{39CF58B8-84D0-4074-B2EA-A00A1179A099}" srcOrd="17" destOrd="0" presId="urn:microsoft.com/office/officeart/2005/8/layout/hierarchy2#2"/>
    <dgm:cxn modelId="{41A0DE1A-9091-426D-923F-38806B9F186C}" type="presParOf" srcId="{39CF58B8-84D0-4074-B2EA-A00A1179A099}" destId="{BB37A95D-9E0D-43B8-8B78-14A549DFD266}" srcOrd="0" destOrd="0" presId="urn:microsoft.com/office/officeart/2005/8/layout/hierarchy2#2"/>
    <dgm:cxn modelId="{19EA8AE8-5D54-4F0B-B87C-AC14F5E6093A}" type="presParOf" srcId="{39CF58B8-84D0-4074-B2EA-A00A1179A099}" destId="{53B0F7F6-DE72-4B28-BF30-B23A7A246617}" srcOrd="1" destOrd="0" presId="urn:microsoft.com/office/officeart/2005/8/layout/hierarchy2#2"/>
    <dgm:cxn modelId="{77C5E747-5A02-4176-B9AF-6FBAF644317B}" type="presParOf" srcId="{04E30FB0-F26F-46F4-8411-1AA2128460EC}" destId="{9127C5A7-AEE7-449B-B6C6-41C624E2C7D4}" srcOrd="18" destOrd="0" presId="urn:microsoft.com/office/officeart/2005/8/layout/hierarchy2#2"/>
    <dgm:cxn modelId="{3BC62750-1A57-4F44-A188-C68FEBAA7D00}" type="presParOf" srcId="{9127C5A7-AEE7-449B-B6C6-41C624E2C7D4}" destId="{17DCA5A1-89A0-42C1-900D-C1448A706666}" srcOrd="0" destOrd="0" presId="urn:microsoft.com/office/officeart/2005/8/layout/hierarchy2#2"/>
    <dgm:cxn modelId="{27D9CCFE-AE24-4C9A-AE57-45EC6A380FFA}" type="presParOf" srcId="{04E30FB0-F26F-46F4-8411-1AA2128460EC}" destId="{2E6B6525-D0EA-4483-893A-BD76FCBBFC4A}" srcOrd="19" destOrd="0" presId="urn:microsoft.com/office/officeart/2005/8/layout/hierarchy2#2"/>
    <dgm:cxn modelId="{06A38450-FEE7-468A-98B5-19C90B74811C}" type="presParOf" srcId="{2E6B6525-D0EA-4483-893A-BD76FCBBFC4A}" destId="{CF7FFD92-9D1E-4E09-BAAF-369E80F9252B}" srcOrd="0" destOrd="0" presId="urn:microsoft.com/office/officeart/2005/8/layout/hierarchy2#2"/>
    <dgm:cxn modelId="{558B1939-53F4-47D7-BCFF-66F3DAB52ACF}" type="presParOf" srcId="{2E6B6525-D0EA-4483-893A-BD76FCBBFC4A}" destId="{271D5F04-37AD-429D-8191-6D9BDC833BAB}" srcOrd="1" destOrd="0" presId="urn:microsoft.com/office/officeart/2005/8/layout/hierarchy2#2"/>
    <dgm:cxn modelId="{5D1FB08E-1D9C-4344-9340-CBACBF3516FF}" type="presParOf" srcId="{04E30FB0-F26F-46F4-8411-1AA2128460EC}" destId="{6DB12F5C-AC4A-41A0-9022-C7541E43B3A2}" srcOrd="20" destOrd="0" presId="urn:microsoft.com/office/officeart/2005/8/layout/hierarchy2#2"/>
    <dgm:cxn modelId="{AC2F152C-AE02-4B59-8C6E-9FE9A77B9460}" type="presParOf" srcId="{6DB12F5C-AC4A-41A0-9022-C7541E43B3A2}" destId="{3F947BEF-A511-4D03-9A19-B6145F3121B9}" srcOrd="0" destOrd="0" presId="urn:microsoft.com/office/officeart/2005/8/layout/hierarchy2#2"/>
    <dgm:cxn modelId="{638842B3-B828-43B8-9512-45D528C43711}" type="presParOf" srcId="{04E30FB0-F26F-46F4-8411-1AA2128460EC}" destId="{734B3B5B-B12D-459A-A68C-D3D18F7CE0F1}" srcOrd="21" destOrd="0" presId="urn:microsoft.com/office/officeart/2005/8/layout/hierarchy2#2"/>
    <dgm:cxn modelId="{3CDC1DD5-1D9A-4092-BF0E-870DC7BEEB02}" type="presParOf" srcId="{734B3B5B-B12D-459A-A68C-D3D18F7CE0F1}" destId="{56D68E2E-7117-44EB-A57D-A9CD072A0B5A}" srcOrd="0" destOrd="0" presId="urn:microsoft.com/office/officeart/2005/8/layout/hierarchy2#2"/>
    <dgm:cxn modelId="{A9740113-2BCC-4E5B-B993-DD3582E8F9F1}" type="presParOf" srcId="{734B3B5B-B12D-459A-A68C-D3D18F7CE0F1}" destId="{7A547B4A-B2BB-4DC8-95FC-DB49CC20AD8E}" srcOrd="1" destOrd="0" presId="urn:microsoft.com/office/officeart/2005/8/layout/hierarchy2#2"/>
    <dgm:cxn modelId="{4BAF8D9E-C4AE-44C0-BE56-9A3053F90D94}" type="presParOf" srcId="{04E30FB0-F26F-46F4-8411-1AA2128460EC}" destId="{CB3E811A-2E4A-4DB9-A700-8D47F98B9CCE}" srcOrd="22" destOrd="0" presId="urn:microsoft.com/office/officeart/2005/8/layout/hierarchy2#2"/>
    <dgm:cxn modelId="{F2385863-09C0-43DF-8606-B23E50C0C678}" type="presParOf" srcId="{CB3E811A-2E4A-4DB9-A700-8D47F98B9CCE}" destId="{3E96E691-F1DC-4400-B2CA-7C71CC737520}" srcOrd="0" destOrd="0" presId="urn:microsoft.com/office/officeart/2005/8/layout/hierarchy2#2"/>
    <dgm:cxn modelId="{7EE5A4F9-FAC1-418F-BF2F-FB34AA742169}" type="presParOf" srcId="{04E30FB0-F26F-46F4-8411-1AA2128460EC}" destId="{B17D8574-0E53-4E85-AF18-EABFD3C81070}" srcOrd="23" destOrd="0" presId="urn:microsoft.com/office/officeart/2005/8/layout/hierarchy2#2"/>
    <dgm:cxn modelId="{D9239414-2F48-443A-AEDF-AF9A70FC7E73}" type="presParOf" srcId="{B17D8574-0E53-4E85-AF18-EABFD3C81070}" destId="{CC2ECC6B-42BA-42E3-A02D-62E2B84E8EBC}" srcOrd="0" destOrd="0" presId="urn:microsoft.com/office/officeart/2005/8/layout/hierarchy2#2"/>
    <dgm:cxn modelId="{29CE4E22-FCA2-44DA-848E-3533AE84FB73}" type="presParOf" srcId="{B17D8574-0E53-4E85-AF18-EABFD3C81070}" destId="{1A972D50-F371-46F1-87D6-3E2C53BEEB3E}" srcOrd="1" destOrd="0" presId="urn:microsoft.com/office/officeart/2005/8/layout/hierarchy2#2"/>
    <dgm:cxn modelId="{4C4664FD-FC42-447A-B492-05C771F0265E}" type="presParOf" srcId="{02604B04-9154-4703-8B4A-5901513B7A74}" destId="{682AB935-B579-4917-9669-25DE045F1125}" srcOrd="2" destOrd="0" presId="urn:microsoft.com/office/officeart/2005/8/layout/hierarchy2#2"/>
    <dgm:cxn modelId="{C58406F7-47E6-4745-99C4-CDDC5B33F980}" type="presParOf" srcId="{682AB935-B579-4917-9669-25DE045F1125}" destId="{82ACAAC2-779D-4233-B5A8-A4D64C432B6E}" srcOrd="0" destOrd="0" presId="urn:microsoft.com/office/officeart/2005/8/layout/hierarchy2#2"/>
    <dgm:cxn modelId="{2BCE3788-B1D7-45B5-8898-01CD28E8B8C5}" type="presParOf" srcId="{02604B04-9154-4703-8B4A-5901513B7A74}" destId="{C921596B-E07F-4F05-9D9B-D5A5ED1233D1}" srcOrd="3" destOrd="0" presId="urn:microsoft.com/office/officeart/2005/8/layout/hierarchy2#2"/>
    <dgm:cxn modelId="{5E1AC0A8-67EC-486E-9741-F473A948F6DC}" type="presParOf" srcId="{C921596B-E07F-4F05-9D9B-D5A5ED1233D1}" destId="{BBE0DE4F-5BC6-4543-99C9-CC0121602018}" srcOrd="0" destOrd="0" presId="urn:microsoft.com/office/officeart/2005/8/layout/hierarchy2#2"/>
    <dgm:cxn modelId="{C8499A75-6493-4E00-BDD9-956ABDF6DA5A}" type="presParOf" srcId="{C921596B-E07F-4F05-9D9B-D5A5ED1233D1}" destId="{D2613EAD-7AC4-455B-A496-9FA283882E98}" srcOrd="1" destOrd="0" presId="urn:microsoft.com/office/officeart/2005/8/layout/hierarchy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9693F9-A8BD-438D-9D06-943BEE80E810}" type="doc">
      <dgm:prSet loTypeId="urn:microsoft.com/office/officeart/2005/8/layout/radial5" loCatId="cycle" qsTypeId="urn:microsoft.com/office/officeart/2005/8/quickstyle/simple1#19" qsCatId="simple" csTypeId="urn:microsoft.com/office/officeart/2005/8/colors/accent1_2#19" csCatId="accent1" phldr="1"/>
      <dgm:spPr/>
      <dgm:t>
        <a:bodyPr/>
        <a:lstStyle/>
        <a:p>
          <a:endParaRPr lang="ru-RU"/>
        </a:p>
      </dgm:t>
    </dgm:pt>
    <dgm:pt modelId="{011CF2AF-97E0-424B-A212-C0AAE0FD74B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 Слюдянского муниципального образования на 2019-2021 годы</a:t>
          </a:r>
          <a:endParaRPr lang="ru-RU" sz="1700" dirty="0"/>
        </a:p>
      </dgm:t>
    </dgm:pt>
    <dgm:pt modelId="{202C87D3-4249-44F3-9DEC-8E235AAB1880}" type="parTrans" cxnId="{82C867BE-46F2-494D-92F4-A3679C9284E5}">
      <dgm:prSet/>
      <dgm:spPr/>
      <dgm:t>
        <a:bodyPr/>
        <a:lstStyle/>
        <a:p>
          <a:endParaRPr lang="ru-RU"/>
        </a:p>
      </dgm:t>
    </dgm:pt>
    <dgm:pt modelId="{56B9FD6F-FAFF-46E9-8878-DC1F78E4C7FA}" type="sibTrans" cxnId="{82C867BE-46F2-494D-92F4-A3679C9284E5}">
      <dgm:prSet/>
      <dgm:spPr/>
      <dgm:t>
        <a:bodyPr/>
        <a:lstStyle/>
        <a:p>
          <a:endParaRPr lang="ru-RU"/>
        </a:p>
      </dgm:t>
    </dgm:pt>
    <dgm:pt modelId="{04E11A60-245B-4C76-861D-D652E8EEE042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объектов коммунальной инфраструктуры  Слюдянского муниципального образования на 2019-2024 годы </a:t>
          </a:r>
          <a:endParaRPr lang="ru-RU" dirty="0"/>
        </a:p>
      </dgm:t>
    </dgm:pt>
    <dgm:pt modelId="{05C859AA-3F1A-49C5-8C4F-2F9060643AD5}" type="parTrans" cxnId="{2F6B5B12-D6B5-439B-848D-B2112D8C42A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664D0F6-EBE8-4F54-AA27-398CFEBDB8D4}" type="sibTrans" cxnId="{2F6B5B12-D6B5-439B-848D-B2112D8C42AF}">
      <dgm:prSet/>
      <dgm:spPr/>
      <dgm:t>
        <a:bodyPr/>
        <a:lstStyle/>
        <a:p>
          <a:endParaRPr lang="ru-RU"/>
        </a:p>
      </dgm:t>
    </dgm:pt>
    <dgm:pt modelId="{D5524812-A68F-4EFB-AC94-C2093B8A7F5D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сбалансированной и стабильной политики в области государственного регулирования цен (тарифов) на 2019-2024 г.г. </a:t>
          </a:r>
          <a:endParaRPr lang="ru-RU" sz="1300" dirty="0"/>
        </a:p>
      </dgm:t>
    </dgm:pt>
    <dgm:pt modelId="{826B0DB4-1599-444A-A059-DEDCC8E521FA}" type="parTrans" cxnId="{A9A96562-A581-464D-B375-AF5545547EBA}">
      <dgm:prSet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AFB6BCB-BBBD-4D62-A052-B2FDA3CF6488}" type="sibTrans" cxnId="{A9A96562-A581-464D-B375-AF5545547EBA}">
      <dgm:prSet/>
      <dgm:spPr/>
      <dgm:t>
        <a:bodyPr/>
        <a:lstStyle/>
        <a:p>
          <a:endParaRPr lang="ru-RU"/>
        </a:p>
      </dgm:t>
    </dgm:pt>
    <dgm:pt modelId="{BEF32272-AFBA-4584-89CF-4A0BD8F84C29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Чистая вода на 2019-2024 годы</a:t>
          </a:r>
          <a:endParaRPr lang="ru-RU" sz="1600" dirty="0"/>
        </a:p>
      </dgm:t>
    </dgm:pt>
    <dgm:pt modelId="{2195492D-400E-4C41-8298-DA40B178EA9E}" type="parTrans" cxnId="{B50376BD-60AD-4973-AFE1-17B0E74997A4}">
      <dgm:prSet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2E72463-9197-4EA1-A63B-817BDA130064}" type="sibTrans" cxnId="{B50376BD-60AD-4973-AFE1-17B0E74997A4}">
      <dgm:prSet/>
      <dgm:spPr/>
      <dgm:t>
        <a:bodyPr/>
        <a:lstStyle/>
        <a:p>
          <a:endParaRPr lang="ru-RU"/>
        </a:p>
      </dgm:t>
    </dgm:pt>
    <dgm:pt modelId="{5EF5AA5C-08FE-475A-BB8D-1E4BC0FAA9B0}">
      <dgm:prSet phldrT="[Текст]" custT="1"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Энергосбережение и повышение энергетической эффективности на 2019-2024 годы</a:t>
          </a:r>
          <a:endParaRPr lang="ru-RU" sz="1300" dirty="0"/>
        </a:p>
      </dgm:t>
    </dgm:pt>
    <dgm:pt modelId="{FEAFD054-CA12-4B2F-9F09-02C41890BBE5}" type="parTrans" cxnId="{859AA187-0705-472A-A16B-939D3D186A9E}">
      <dgm:prSet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66E7AF2-8CBC-4C97-9F08-6921E32CF1E7}" type="sibTrans" cxnId="{859AA187-0705-472A-A16B-939D3D186A9E}">
      <dgm:prSet/>
      <dgm:spPr/>
      <dgm:t>
        <a:bodyPr/>
        <a:lstStyle/>
        <a:p>
          <a:endParaRPr lang="ru-RU"/>
        </a:p>
      </dgm:t>
    </dgm:pt>
    <dgm:pt modelId="{9E695E73-145A-435B-9FB6-71F8FDF9B171}">
      <dgm:prSet phldrT="[Текст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населения Слюдянского муниципального образования о мерах, принимаемых в сфере жилищно-коммунального хозяйства и по вопросам развития общественного контроля в этой сфере на 2019-2024 годы</a:t>
          </a:r>
          <a:endParaRPr lang="ru-RU" sz="1050" dirty="0"/>
        </a:p>
      </dgm:t>
    </dgm:pt>
    <dgm:pt modelId="{B5AE559E-81DB-4D06-A010-FBCF5F28095C}" type="parTrans" cxnId="{7B8A30CC-49D2-4C37-9FA6-D4622DDD3D2D}">
      <dgm:prSet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EA5F823-0A13-48E8-9550-EE14E8334D2B}" type="sibTrans" cxnId="{7B8A30CC-49D2-4C37-9FA6-D4622DDD3D2D}">
      <dgm:prSet/>
      <dgm:spPr/>
      <dgm:t>
        <a:bodyPr/>
        <a:lstStyle/>
        <a:p>
          <a:endParaRPr lang="ru-RU"/>
        </a:p>
      </dgm:t>
    </dgm:pt>
    <dgm:pt modelId="{87EAD05B-4CAA-44FB-9020-5CDF8F984B8A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Предупреждение аварийных ситуаций, нарушающих функционирование систем жизнеобеспечения на территории Слюдянского муниципального образования на 2019-2024 годы</a:t>
          </a:r>
          <a:endParaRPr lang="ru-RU" sz="1100" dirty="0"/>
        </a:p>
      </dgm:t>
    </dgm:pt>
    <dgm:pt modelId="{62FB6B18-E5AC-4C0C-B7D1-DE40D67DD42D}" type="parTrans" cxnId="{C019FECC-CC1A-496C-B2D8-5A953AA25573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339527C-64F4-4BE2-8EA3-27E69853C1E4}" type="sibTrans" cxnId="{C019FECC-CC1A-496C-B2D8-5A953AA25573}">
      <dgm:prSet/>
      <dgm:spPr/>
      <dgm:t>
        <a:bodyPr/>
        <a:lstStyle/>
        <a:p>
          <a:endParaRPr lang="ru-RU"/>
        </a:p>
      </dgm:t>
    </dgm:pt>
    <dgm:pt modelId="{4CEF550D-F9F5-44CE-B941-72052DFB3DE3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многоквартирных домов на 2019-2024 годы</a:t>
          </a:r>
        </a:p>
      </dgm:t>
    </dgm:pt>
    <dgm:pt modelId="{37D7519F-B1FD-4DF6-8C60-8F4BC310962E}" type="parTrans" cxnId="{A7221236-D1D6-448D-9926-3A87DBB12279}">
      <dgm:prSet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A3CA593-FB27-4AA1-B2B0-2E04D0F7D4B8}" type="sibTrans" cxnId="{A7221236-D1D6-448D-9926-3A87DBB12279}">
      <dgm:prSet/>
      <dgm:spPr/>
      <dgm:t>
        <a:bodyPr/>
        <a:lstStyle/>
        <a:p>
          <a:endParaRPr lang="ru-RU"/>
        </a:p>
      </dgm:t>
    </dgm:pt>
    <dgm:pt modelId="{8CD891EA-5FDD-4D0D-B434-E8E030730A47}" type="pres">
      <dgm:prSet presAssocID="{2E9693F9-A8BD-438D-9D06-943BEE80E8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A7CB4A-5AB5-42D9-A7F0-4945435D0D75}" type="pres">
      <dgm:prSet presAssocID="{011CF2AF-97E0-424B-A212-C0AAE0FD74B4}" presName="centerShape" presStyleLbl="node0" presStyleIdx="0" presStyleCnt="1" custScaleX="183621" custScaleY="192408"/>
      <dgm:spPr/>
    </dgm:pt>
    <dgm:pt modelId="{2407DABE-2543-4A7E-8F5A-1AAF1554EB92}" type="pres">
      <dgm:prSet presAssocID="{05C859AA-3F1A-49C5-8C4F-2F9060643AD5}" presName="parTrans" presStyleLbl="sibTrans2D1" presStyleIdx="0" presStyleCnt="7"/>
      <dgm:spPr/>
    </dgm:pt>
    <dgm:pt modelId="{114354FC-42F2-4C1A-9366-DBAECDF3B012}" type="pres">
      <dgm:prSet presAssocID="{05C859AA-3F1A-49C5-8C4F-2F9060643AD5}" presName="connectorText" presStyleLbl="sibTrans2D1" presStyleIdx="0" presStyleCnt="7"/>
      <dgm:spPr/>
    </dgm:pt>
    <dgm:pt modelId="{9D0CA824-59BB-4BFD-9E5F-BF3F91B7F1C9}" type="pres">
      <dgm:prSet presAssocID="{04E11A60-245B-4C76-861D-D652E8EEE042}" presName="node" presStyleLbl="node1" presStyleIdx="0" presStyleCnt="7" custScaleX="115426" custScaleY="113997">
        <dgm:presLayoutVars>
          <dgm:bulletEnabled val="1"/>
        </dgm:presLayoutVars>
      </dgm:prSet>
      <dgm:spPr/>
    </dgm:pt>
    <dgm:pt modelId="{570AE075-9529-4CF5-84A7-3F355B53CE70}" type="pres">
      <dgm:prSet presAssocID="{826B0DB4-1599-444A-A059-DEDCC8E521FA}" presName="parTrans" presStyleLbl="sibTrans2D1" presStyleIdx="1" presStyleCnt="7"/>
      <dgm:spPr/>
    </dgm:pt>
    <dgm:pt modelId="{A4221729-4AF7-4228-BD66-3995E639A3E7}" type="pres">
      <dgm:prSet presAssocID="{826B0DB4-1599-444A-A059-DEDCC8E521FA}" presName="connectorText" presStyleLbl="sibTrans2D1" presStyleIdx="1" presStyleCnt="7"/>
      <dgm:spPr/>
    </dgm:pt>
    <dgm:pt modelId="{8D80F8D1-A995-497C-932D-5580859BEA80}" type="pres">
      <dgm:prSet presAssocID="{D5524812-A68F-4EFB-AC94-C2093B8A7F5D}" presName="node" presStyleLbl="node1" presStyleIdx="1" presStyleCnt="7" custScaleX="119618" custScaleY="114749">
        <dgm:presLayoutVars>
          <dgm:bulletEnabled val="1"/>
        </dgm:presLayoutVars>
      </dgm:prSet>
      <dgm:spPr/>
    </dgm:pt>
    <dgm:pt modelId="{16A325C8-4ED7-42BD-9761-4FF16DE90F2D}" type="pres">
      <dgm:prSet presAssocID="{2195492D-400E-4C41-8298-DA40B178EA9E}" presName="parTrans" presStyleLbl="sibTrans2D1" presStyleIdx="2" presStyleCnt="7"/>
      <dgm:spPr/>
    </dgm:pt>
    <dgm:pt modelId="{AF6C4EC5-E18F-4218-9CD6-7C9F12658A2D}" type="pres">
      <dgm:prSet presAssocID="{2195492D-400E-4C41-8298-DA40B178EA9E}" presName="connectorText" presStyleLbl="sibTrans2D1" presStyleIdx="2" presStyleCnt="7"/>
      <dgm:spPr/>
    </dgm:pt>
    <dgm:pt modelId="{3A555E1B-471D-40DB-BF6F-1F30BFE91509}" type="pres">
      <dgm:prSet presAssocID="{BEF32272-AFBA-4584-89CF-4A0BD8F84C29}" presName="node" presStyleLbl="node1" presStyleIdx="2" presStyleCnt="7" custScaleX="117295" custScaleY="123280">
        <dgm:presLayoutVars>
          <dgm:bulletEnabled val="1"/>
        </dgm:presLayoutVars>
      </dgm:prSet>
      <dgm:spPr/>
    </dgm:pt>
    <dgm:pt modelId="{10A78071-C380-4A2A-B562-CBEFEA4C4BAC}" type="pres">
      <dgm:prSet presAssocID="{FEAFD054-CA12-4B2F-9F09-02C41890BBE5}" presName="parTrans" presStyleLbl="sibTrans2D1" presStyleIdx="3" presStyleCnt="7"/>
      <dgm:spPr/>
    </dgm:pt>
    <dgm:pt modelId="{46CB7BC1-F961-43AA-A86B-030A343E4BC7}" type="pres">
      <dgm:prSet presAssocID="{FEAFD054-CA12-4B2F-9F09-02C41890BBE5}" presName="connectorText" presStyleLbl="sibTrans2D1" presStyleIdx="3" presStyleCnt="7"/>
      <dgm:spPr/>
    </dgm:pt>
    <dgm:pt modelId="{08ED16AE-FA49-4891-B817-CDEEAB255C42}" type="pres">
      <dgm:prSet presAssocID="{5EF5AA5C-08FE-475A-BB8D-1E4BC0FAA9B0}" presName="node" presStyleLbl="node1" presStyleIdx="3" presStyleCnt="7" custScaleX="123974" custScaleY="113804">
        <dgm:presLayoutVars>
          <dgm:bulletEnabled val="1"/>
        </dgm:presLayoutVars>
      </dgm:prSet>
      <dgm:spPr/>
    </dgm:pt>
    <dgm:pt modelId="{C49DEF44-8872-4289-893A-8227F87D1CB0}" type="pres">
      <dgm:prSet presAssocID="{37D7519F-B1FD-4DF6-8C60-8F4BC310962E}" presName="parTrans" presStyleLbl="sibTrans2D1" presStyleIdx="4" presStyleCnt="7"/>
      <dgm:spPr/>
    </dgm:pt>
    <dgm:pt modelId="{20F3A698-5A75-4BA3-B297-16BC297DCECC}" type="pres">
      <dgm:prSet presAssocID="{37D7519F-B1FD-4DF6-8C60-8F4BC310962E}" presName="connectorText" presStyleLbl="sibTrans2D1" presStyleIdx="4" presStyleCnt="7"/>
      <dgm:spPr/>
    </dgm:pt>
    <dgm:pt modelId="{502D5733-4A7A-4A20-A411-5B5120D3AD5C}" type="pres">
      <dgm:prSet presAssocID="{4CEF550D-F9F5-44CE-B941-72052DFB3DE3}" presName="node" presStyleLbl="node1" presStyleIdx="4" presStyleCnt="7" custScaleX="118974" custScaleY="113017">
        <dgm:presLayoutVars>
          <dgm:bulletEnabled val="1"/>
        </dgm:presLayoutVars>
      </dgm:prSet>
      <dgm:spPr/>
    </dgm:pt>
    <dgm:pt modelId="{00D0C5B5-6AF4-4C78-BD12-65D9B287E5C9}" type="pres">
      <dgm:prSet presAssocID="{B5AE559E-81DB-4D06-A010-FBCF5F28095C}" presName="parTrans" presStyleLbl="sibTrans2D1" presStyleIdx="5" presStyleCnt="7"/>
      <dgm:spPr/>
    </dgm:pt>
    <dgm:pt modelId="{3FA90160-DDCA-46E6-BC12-B8F57448F10A}" type="pres">
      <dgm:prSet presAssocID="{B5AE559E-81DB-4D06-A010-FBCF5F28095C}" presName="connectorText" presStyleLbl="sibTrans2D1" presStyleIdx="5" presStyleCnt="7"/>
      <dgm:spPr/>
    </dgm:pt>
    <dgm:pt modelId="{9215A1CB-77D9-4643-AD03-686FE26AE777}" type="pres">
      <dgm:prSet presAssocID="{9E695E73-145A-435B-9FB6-71F8FDF9B171}" presName="node" presStyleLbl="node1" presStyleIdx="5" presStyleCnt="7" custScaleX="120563" custScaleY="120803">
        <dgm:presLayoutVars>
          <dgm:bulletEnabled val="1"/>
        </dgm:presLayoutVars>
      </dgm:prSet>
      <dgm:spPr/>
    </dgm:pt>
    <dgm:pt modelId="{E4C084BB-1837-4138-B4D9-A2A72DC9573E}" type="pres">
      <dgm:prSet presAssocID="{62FB6B18-E5AC-4C0C-B7D1-DE40D67DD42D}" presName="parTrans" presStyleLbl="sibTrans2D1" presStyleIdx="6" presStyleCnt="7"/>
      <dgm:spPr/>
    </dgm:pt>
    <dgm:pt modelId="{7DF34BAB-3DE3-4F58-B699-9ABE5C6C9CEF}" type="pres">
      <dgm:prSet presAssocID="{62FB6B18-E5AC-4C0C-B7D1-DE40D67DD42D}" presName="connectorText" presStyleLbl="sibTrans2D1" presStyleIdx="6" presStyleCnt="7"/>
      <dgm:spPr/>
    </dgm:pt>
    <dgm:pt modelId="{27F16C25-0AD2-4C50-A686-0A32E34E57D5}" type="pres">
      <dgm:prSet presAssocID="{87EAD05B-4CAA-44FB-9020-5CDF8F984B8A}" presName="node" presStyleLbl="node1" presStyleIdx="6" presStyleCnt="7" custScaleX="117168" custScaleY="123280">
        <dgm:presLayoutVars>
          <dgm:bulletEnabled val="1"/>
        </dgm:presLayoutVars>
      </dgm:prSet>
      <dgm:spPr/>
    </dgm:pt>
  </dgm:ptLst>
  <dgm:cxnLst>
    <dgm:cxn modelId="{8FE1FB0C-165A-4599-834F-6F2145D0A3E2}" type="presOf" srcId="{D5524812-A68F-4EFB-AC94-C2093B8A7F5D}" destId="{8D80F8D1-A995-497C-932D-5580859BEA80}" srcOrd="0" destOrd="0" presId="urn:microsoft.com/office/officeart/2005/8/layout/radial5"/>
    <dgm:cxn modelId="{FDB4990F-9F31-4012-BB8C-D509EC0D8E3C}" type="presOf" srcId="{04E11A60-245B-4C76-861D-D652E8EEE042}" destId="{9D0CA824-59BB-4BFD-9E5F-BF3F91B7F1C9}" srcOrd="0" destOrd="0" presId="urn:microsoft.com/office/officeart/2005/8/layout/radial5"/>
    <dgm:cxn modelId="{2F6B5B12-D6B5-439B-848D-B2112D8C42AF}" srcId="{011CF2AF-97E0-424B-A212-C0AAE0FD74B4}" destId="{04E11A60-245B-4C76-861D-D652E8EEE042}" srcOrd="0" destOrd="0" parTransId="{05C859AA-3F1A-49C5-8C4F-2F9060643AD5}" sibTransId="{9664D0F6-EBE8-4F54-AA27-398CFEBDB8D4}"/>
    <dgm:cxn modelId="{64E39214-0418-4FF9-9082-C49176A3DDF7}" type="presOf" srcId="{B5AE559E-81DB-4D06-A010-FBCF5F28095C}" destId="{00D0C5B5-6AF4-4C78-BD12-65D9B287E5C9}" srcOrd="0" destOrd="0" presId="urn:microsoft.com/office/officeart/2005/8/layout/radial5"/>
    <dgm:cxn modelId="{317EC516-6E43-4E4F-9B87-D08A94C070EB}" type="presOf" srcId="{2195492D-400E-4C41-8298-DA40B178EA9E}" destId="{16A325C8-4ED7-42BD-9761-4FF16DE90F2D}" srcOrd="0" destOrd="0" presId="urn:microsoft.com/office/officeart/2005/8/layout/radial5"/>
    <dgm:cxn modelId="{A7221236-D1D6-448D-9926-3A87DBB12279}" srcId="{011CF2AF-97E0-424B-A212-C0AAE0FD74B4}" destId="{4CEF550D-F9F5-44CE-B941-72052DFB3DE3}" srcOrd="4" destOrd="0" parTransId="{37D7519F-B1FD-4DF6-8C60-8F4BC310962E}" sibTransId="{8A3CA593-FB27-4AA1-B2B0-2E04D0F7D4B8}"/>
    <dgm:cxn modelId="{7A011B5B-13CD-4BB9-B966-6E8A149E3B64}" type="presOf" srcId="{37D7519F-B1FD-4DF6-8C60-8F4BC310962E}" destId="{C49DEF44-8872-4289-893A-8227F87D1CB0}" srcOrd="0" destOrd="0" presId="urn:microsoft.com/office/officeart/2005/8/layout/radial5"/>
    <dgm:cxn modelId="{A9A96562-A581-464D-B375-AF5545547EBA}" srcId="{011CF2AF-97E0-424B-A212-C0AAE0FD74B4}" destId="{D5524812-A68F-4EFB-AC94-C2093B8A7F5D}" srcOrd="1" destOrd="0" parTransId="{826B0DB4-1599-444A-A059-DEDCC8E521FA}" sibTransId="{8AFB6BCB-BBBD-4D62-A052-B2FDA3CF6488}"/>
    <dgm:cxn modelId="{BDCA0C48-656A-4CC3-9A1D-DFBC766E37EB}" type="presOf" srcId="{5EF5AA5C-08FE-475A-BB8D-1E4BC0FAA9B0}" destId="{08ED16AE-FA49-4891-B817-CDEEAB255C42}" srcOrd="0" destOrd="0" presId="urn:microsoft.com/office/officeart/2005/8/layout/radial5"/>
    <dgm:cxn modelId="{8BF3A048-C423-4F3B-88D6-ED9FECC5DF6B}" type="presOf" srcId="{05C859AA-3F1A-49C5-8C4F-2F9060643AD5}" destId="{114354FC-42F2-4C1A-9366-DBAECDF3B012}" srcOrd="1" destOrd="0" presId="urn:microsoft.com/office/officeart/2005/8/layout/radial5"/>
    <dgm:cxn modelId="{95F20E49-BF71-4A8B-8BFD-E4D0D085B979}" type="presOf" srcId="{9E695E73-145A-435B-9FB6-71F8FDF9B171}" destId="{9215A1CB-77D9-4643-AD03-686FE26AE777}" srcOrd="0" destOrd="0" presId="urn:microsoft.com/office/officeart/2005/8/layout/radial5"/>
    <dgm:cxn modelId="{C5D6A46D-EB9C-48DB-8642-A1AAB277C2DA}" type="presOf" srcId="{FEAFD054-CA12-4B2F-9F09-02C41890BBE5}" destId="{10A78071-C380-4A2A-B562-CBEFEA4C4BAC}" srcOrd="0" destOrd="0" presId="urn:microsoft.com/office/officeart/2005/8/layout/radial5"/>
    <dgm:cxn modelId="{D2E2B14D-BFAC-414B-8901-D30D740DA2A8}" type="presOf" srcId="{05C859AA-3F1A-49C5-8C4F-2F9060643AD5}" destId="{2407DABE-2543-4A7E-8F5A-1AAF1554EB92}" srcOrd="0" destOrd="0" presId="urn:microsoft.com/office/officeart/2005/8/layout/radial5"/>
    <dgm:cxn modelId="{8E73034E-EBDE-439D-A881-D06DA61D1BD3}" type="presOf" srcId="{FEAFD054-CA12-4B2F-9F09-02C41890BBE5}" destId="{46CB7BC1-F961-43AA-A86B-030A343E4BC7}" srcOrd="1" destOrd="0" presId="urn:microsoft.com/office/officeart/2005/8/layout/radial5"/>
    <dgm:cxn modelId="{7C643853-19A8-45D6-8F69-1BB667938854}" type="presOf" srcId="{BEF32272-AFBA-4584-89CF-4A0BD8F84C29}" destId="{3A555E1B-471D-40DB-BF6F-1F30BFE91509}" srcOrd="0" destOrd="0" presId="urn:microsoft.com/office/officeart/2005/8/layout/radial5"/>
    <dgm:cxn modelId="{AE817B54-5DE1-4872-B868-6DC38EA47FAC}" type="presOf" srcId="{011CF2AF-97E0-424B-A212-C0AAE0FD74B4}" destId="{5BA7CB4A-5AB5-42D9-A7F0-4945435D0D75}" srcOrd="0" destOrd="0" presId="urn:microsoft.com/office/officeart/2005/8/layout/radial5"/>
    <dgm:cxn modelId="{81432555-4FE6-43B0-AA84-BCFD9030C006}" type="presOf" srcId="{37D7519F-B1FD-4DF6-8C60-8F4BC310962E}" destId="{20F3A698-5A75-4BA3-B297-16BC297DCECC}" srcOrd="1" destOrd="0" presId="urn:microsoft.com/office/officeart/2005/8/layout/radial5"/>
    <dgm:cxn modelId="{A0019186-AEDC-46B6-9214-93810D9AB8F5}" type="presOf" srcId="{2195492D-400E-4C41-8298-DA40B178EA9E}" destId="{AF6C4EC5-E18F-4218-9CD6-7C9F12658A2D}" srcOrd="1" destOrd="0" presId="urn:microsoft.com/office/officeart/2005/8/layout/radial5"/>
    <dgm:cxn modelId="{859AA187-0705-472A-A16B-939D3D186A9E}" srcId="{011CF2AF-97E0-424B-A212-C0AAE0FD74B4}" destId="{5EF5AA5C-08FE-475A-BB8D-1E4BC0FAA9B0}" srcOrd="3" destOrd="0" parTransId="{FEAFD054-CA12-4B2F-9F09-02C41890BBE5}" sibTransId="{466E7AF2-8CBC-4C97-9F08-6921E32CF1E7}"/>
    <dgm:cxn modelId="{A467178F-C001-41FB-B174-11FB5B88450E}" type="presOf" srcId="{62FB6B18-E5AC-4C0C-B7D1-DE40D67DD42D}" destId="{7DF34BAB-3DE3-4F58-B699-9ABE5C6C9CEF}" srcOrd="1" destOrd="0" presId="urn:microsoft.com/office/officeart/2005/8/layout/radial5"/>
    <dgm:cxn modelId="{9252E49C-CE15-4DFA-9CAF-D5E069DA2B88}" type="presOf" srcId="{87EAD05B-4CAA-44FB-9020-5CDF8F984B8A}" destId="{27F16C25-0AD2-4C50-A686-0A32E34E57D5}" srcOrd="0" destOrd="0" presId="urn:microsoft.com/office/officeart/2005/8/layout/radial5"/>
    <dgm:cxn modelId="{DAD4C5A3-14B9-4DB4-8827-5911709E536F}" type="presOf" srcId="{62FB6B18-E5AC-4C0C-B7D1-DE40D67DD42D}" destId="{E4C084BB-1837-4138-B4D9-A2A72DC9573E}" srcOrd="0" destOrd="0" presId="urn:microsoft.com/office/officeart/2005/8/layout/radial5"/>
    <dgm:cxn modelId="{D489C0B0-956D-43CE-9F6B-3ACF609A2D32}" type="presOf" srcId="{B5AE559E-81DB-4D06-A010-FBCF5F28095C}" destId="{3FA90160-DDCA-46E6-BC12-B8F57448F10A}" srcOrd="1" destOrd="0" presId="urn:microsoft.com/office/officeart/2005/8/layout/radial5"/>
    <dgm:cxn modelId="{B50376BD-60AD-4973-AFE1-17B0E74997A4}" srcId="{011CF2AF-97E0-424B-A212-C0AAE0FD74B4}" destId="{BEF32272-AFBA-4584-89CF-4A0BD8F84C29}" srcOrd="2" destOrd="0" parTransId="{2195492D-400E-4C41-8298-DA40B178EA9E}" sibTransId="{D2E72463-9197-4EA1-A63B-817BDA130064}"/>
    <dgm:cxn modelId="{82C867BE-46F2-494D-92F4-A3679C9284E5}" srcId="{2E9693F9-A8BD-438D-9D06-943BEE80E810}" destId="{011CF2AF-97E0-424B-A212-C0AAE0FD74B4}" srcOrd="0" destOrd="0" parTransId="{202C87D3-4249-44F3-9DEC-8E235AAB1880}" sibTransId="{56B9FD6F-FAFF-46E9-8878-DC1F78E4C7FA}"/>
    <dgm:cxn modelId="{C82457CB-3354-41FE-BB81-525A2B5BA0AC}" type="presOf" srcId="{826B0DB4-1599-444A-A059-DEDCC8E521FA}" destId="{A4221729-4AF7-4228-BD66-3995E639A3E7}" srcOrd="1" destOrd="0" presId="urn:microsoft.com/office/officeart/2005/8/layout/radial5"/>
    <dgm:cxn modelId="{7B8A30CC-49D2-4C37-9FA6-D4622DDD3D2D}" srcId="{011CF2AF-97E0-424B-A212-C0AAE0FD74B4}" destId="{9E695E73-145A-435B-9FB6-71F8FDF9B171}" srcOrd="5" destOrd="0" parTransId="{B5AE559E-81DB-4D06-A010-FBCF5F28095C}" sibTransId="{9EA5F823-0A13-48E8-9550-EE14E8334D2B}"/>
    <dgm:cxn modelId="{C019FECC-CC1A-496C-B2D8-5A953AA25573}" srcId="{011CF2AF-97E0-424B-A212-C0AAE0FD74B4}" destId="{87EAD05B-4CAA-44FB-9020-5CDF8F984B8A}" srcOrd="6" destOrd="0" parTransId="{62FB6B18-E5AC-4C0C-B7D1-DE40D67DD42D}" sibTransId="{1339527C-64F4-4BE2-8EA3-27E69853C1E4}"/>
    <dgm:cxn modelId="{F38078D8-7BD1-45E1-A43F-4F125A88ADBA}" type="presOf" srcId="{826B0DB4-1599-444A-A059-DEDCC8E521FA}" destId="{570AE075-9529-4CF5-84A7-3F355B53CE70}" srcOrd="0" destOrd="0" presId="urn:microsoft.com/office/officeart/2005/8/layout/radial5"/>
    <dgm:cxn modelId="{14225CD9-4457-4412-8E94-3D1A9606CCA9}" type="presOf" srcId="{2E9693F9-A8BD-438D-9D06-943BEE80E810}" destId="{8CD891EA-5FDD-4D0D-B434-E8E030730A47}" srcOrd="0" destOrd="0" presId="urn:microsoft.com/office/officeart/2005/8/layout/radial5"/>
    <dgm:cxn modelId="{0F3C26F2-7C3F-45F1-A5F8-7DD6822F95D5}" type="presOf" srcId="{4CEF550D-F9F5-44CE-B941-72052DFB3DE3}" destId="{502D5733-4A7A-4A20-A411-5B5120D3AD5C}" srcOrd="0" destOrd="0" presId="urn:microsoft.com/office/officeart/2005/8/layout/radial5"/>
    <dgm:cxn modelId="{A0D47297-553C-4F29-A677-2985E67C1820}" type="presParOf" srcId="{8CD891EA-5FDD-4D0D-B434-E8E030730A47}" destId="{5BA7CB4A-5AB5-42D9-A7F0-4945435D0D75}" srcOrd="0" destOrd="0" presId="urn:microsoft.com/office/officeart/2005/8/layout/radial5"/>
    <dgm:cxn modelId="{6FC67605-2798-4A96-9823-D42959734FBD}" type="presParOf" srcId="{8CD891EA-5FDD-4D0D-B434-E8E030730A47}" destId="{2407DABE-2543-4A7E-8F5A-1AAF1554EB92}" srcOrd="1" destOrd="0" presId="urn:microsoft.com/office/officeart/2005/8/layout/radial5"/>
    <dgm:cxn modelId="{49A720F8-BC4A-4A28-9C2C-7C97AE8FDBA4}" type="presParOf" srcId="{2407DABE-2543-4A7E-8F5A-1AAF1554EB92}" destId="{114354FC-42F2-4C1A-9366-DBAECDF3B012}" srcOrd="0" destOrd="0" presId="urn:microsoft.com/office/officeart/2005/8/layout/radial5"/>
    <dgm:cxn modelId="{E31384B0-00CF-4349-AE13-844BB2F2FAEF}" type="presParOf" srcId="{8CD891EA-5FDD-4D0D-B434-E8E030730A47}" destId="{9D0CA824-59BB-4BFD-9E5F-BF3F91B7F1C9}" srcOrd="2" destOrd="0" presId="urn:microsoft.com/office/officeart/2005/8/layout/radial5"/>
    <dgm:cxn modelId="{7351AD63-A4D1-424F-81FB-9D1F0132FC3E}" type="presParOf" srcId="{8CD891EA-5FDD-4D0D-B434-E8E030730A47}" destId="{570AE075-9529-4CF5-84A7-3F355B53CE70}" srcOrd="3" destOrd="0" presId="urn:microsoft.com/office/officeart/2005/8/layout/radial5"/>
    <dgm:cxn modelId="{5BB57716-F18D-4192-9F6D-DF8E1FA764E9}" type="presParOf" srcId="{570AE075-9529-4CF5-84A7-3F355B53CE70}" destId="{A4221729-4AF7-4228-BD66-3995E639A3E7}" srcOrd="0" destOrd="0" presId="urn:microsoft.com/office/officeart/2005/8/layout/radial5"/>
    <dgm:cxn modelId="{4A08ECE3-DD72-49F0-9B55-2442EBFC8407}" type="presParOf" srcId="{8CD891EA-5FDD-4D0D-B434-E8E030730A47}" destId="{8D80F8D1-A995-497C-932D-5580859BEA80}" srcOrd="4" destOrd="0" presId="urn:microsoft.com/office/officeart/2005/8/layout/radial5"/>
    <dgm:cxn modelId="{8752DD91-B0F1-41B2-88BD-E2085790F9F2}" type="presParOf" srcId="{8CD891EA-5FDD-4D0D-B434-E8E030730A47}" destId="{16A325C8-4ED7-42BD-9761-4FF16DE90F2D}" srcOrd="5" destOrd="0" presId="urn:microsoft.com/office/officeart/2005/8/layout/radial5"/>
    <dgm:cxn modelId="{C474767D-BD45-465D-B144-E20B3C96700A}" type="presParOf" srcId="{16A325C8-4ED7-42BD-9761-4FF16DE90F2D}" destId="{AF6C4EC5-E18F-4218-9CD6-7C9F12658A2D}" srcOrd="0" destOrd="0" presId="urn:microsoft.com/office/officeart/2005/8/layout/radial5"/>
    <dgm:cxn modelId="{9D5971E6-B782-48B4-ACE2-6BDD0B753C22}" type="presParOf" srcId="{8CD891EA-5FDD-4D0D-B434-E8E030730A47}" destId="{3A555E1B-471D-40DB-BF6F-1F30BFE91509}" srcOrd="6" destOrd="0" presId="urn:microsoft.com/office/officeart/2005/8/layout/radial5"/>
    <dgm:cxn modelId="{9EAE9A41-0BC5-4E68-8CBE-09D69C5F0731}" type="presParOf" srcId="{8CD891EA-5FDD-4D0D-B434-E8E030730A47}" destId="{10A78071-C380-4A2A-B562-CBEFEA4C4BAC}" srcOrd="7" destOrd="0" presId="urn:microsoft.com/office/officeart/2005/8/layout/radial5"/>
    <dgm:cxn modelId="{A8CEBB3F-1C96-41E5-B81C-58490C2AB111}" type="presParOf" srcId="{10A78071-C380-4A2A-B562-CBEFEA4C4BAC}" destId="{46CB7BC1-F961-43AA-A86B-030A343E4BC7}" srcOrd="0" destOrd="0" presId="urn:microsoft.com/office/officeart/2005/8/layout/radial5"/>
    <dgm:cxn modelId="{06A5C3CC-D264-41F1-A617-87362B59CA5C}" type="presParOf" srcId="{8CD891EA-5FDD-4D0D-B434-E8E030730A47}" destId="{08ED16AE-FA49-4891-B817-CDEEAB255C42}" srcOrd="8" destOrd="0" presId="urn:microsoft.com/office/officeart/2005/8/layout/radial5"/>
    <dgm:cxn modelId="{71573452-2148-4F52-8262-21552CB1A526}" type="presParOf" srcId="{8CD891EA-5FDD-4D0D-B434-E8E030730A47}" destId="{C49DEF44-8872-4289-893A-8227F87D1CB0}" srcOrd="9" destOrd="0" presId="urn:microsoft.com/office/officeart/2005/8/layout/radial5"/>
    <dgm:cxn modelId="{54E6DA08-C266-454E-9BE6-5C5DAE095BFB}" type="presParOf" srcId="{C49DEF44-8872-4289-893A-8227F87D1CB0}" destId="{20F3A698-5A75-4BA3-B297-16BC297DCECC}" srcOrd="0" destOrd="0" presId="urn:microsoft.com/office/officeart/2005/8/layout/radial5"/>
    <dgm:cxn modelId="{3B6144B4-7CD3-4874-8825-7B76F43A0DE3}" type="presParOf" srcId="{8CD891EA-5FDD-4D0D-B434-E8E030730A47}" destId="{502D5733-4A7A-4A20-A411-5B5120D3AD5C}" srcOrd="10" destOrd="0" presId="urn:microsoft.com/office/officeart/2005/8/layout/radial5"/>
    <dgm:cxn modelId="{582DBD32-75C7-4387-8440-70CFA027CE1F}" type="presParOf" srcId="{8CD891EA-5FDD-4D0D-B434-E8E030730A47}" destId="{00D0C5B5-6AF4-4C78-BD12-65D9B287E5C9}" srcOrd="11" destOrd="0" presId="urn:microsoft.com/office/officeart/2005/8/layout/radial5"/>
    <dgm:cxn modelId="{08410580-C5FC-472E-8C34-337A4537E720}" type="presParOf" srcId="{00D0C5B5-6AF4-4C78-BD12-65D9B287E5C9}" destId="{3FA90160-DDCA-46E6-BC12-B8F57448F10A}" srcOrd="0" destOrd="0" presId="urn:microsoft.com/office/officeart/2005/8/layout/radial5"/>
    <dgm:cxn modelId="{3F622251-1E49-47B5-AB64-BE47DAA9823C}" type="presParOf" srcId="{8CD891EA-5FDD-4D0D-B434-E8E030730A47}" destId="{9215A1CB-77D9-4643-AD03-686FE26AE777}" srcOrd="12" destOrd="0" presId="urn:microsoft.com/office/officeart/2005/8/layout/radial5"/>
    <dgm:cxn modelId="{1F5DD15E-65F1-4AD8-8239-0967ACB6E42D}" type="presParOf" srcId="{8CD891EA-5FDD-4D0D-B434-E8E030730A47}" destId="{E4C084BB-1837-4138-B4D9-A2A72DC9573E}" srcOrd="13" destOrd="0" presId="urn:microsoft.com/office/officeart/2005/8/layout/radial5"/>
    <dgm:cxn modelId="{71179655-4C75-43C3-9FF9-C7059CB4D1E6}" type="presParOf" srcId="{E4C084BB-1837-4138-B4D9-A2A72DC9573E}" destId="{7DF34BAB-3DE3-4F58-B699-9ABE5C6C9CEF}" srcOrd="0" destOrd="0" presId="urn:microsoft.com/office/officeart/2005/8/layout/radial5"/>
    <dgm:cxn modelId="{8A468A16-3C6E-4587-A45F-9E4E1BCC3D8A}" type="presParOf" srcId="{8CD891EA-5FDD-4D0D-B434-E8E030730A47}" destId="{27F16C25-0AD2-4C50-A686-0A32E34E57D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564071-D801-4942-98B4-D68D18FB0B08}" type="doc">
      <dgm:prSet loTypeId="urn:microsoft.com/office/officeart/2005/8/layout/radial5" loCatId="relationship" qsTypeId="urn:microsoft.com/office/officeart/2005/8/quickstyle/simple1#20" qsCatId="simple" csTypeId="urn:microsoft.com/office/officeart/2005/8/colors/accent1_2#20" csCatId="accent1" phldr="1"/>
      <dgm:spPr/>
      <dgm:t>
        <a:bodyPr/>
        <a:lstStyle/>
        <a:p>
          <a:endParaRPr lang="ru-RU"/>
        </a:p>
      </dgm:t>
    </dgm:pt>
    <dgm:pt modelId="{8FE24FAB-2818-4CD8-A51C-BD9250EDA92E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Доступное жилье на территории Слюдянского муниципального образования на 2019-2024 годы»</a:t>
          </a:r>
          <a:endParaRPr lang="ru-RU" sz="1700" dirty="0"/>
        </a:p>
      </dgm:t>
    </dgm:pt>
    <dgm:pt modelId="{2530EC43-C250-4ECD-9FD8-6CE068A2471A}" type="parTrans" cxnId="{EC07BCDC-8497-474D-BA0B-35C02A2423EF}">
      <dgm:prSet/>
      <dgm:spPr/>
      <dgm:t>
        <a:bodyPr/>
        <a:lstStyle/>
        <a:p>
          <a:endParaRPr lang="ru-RU"/>
        </a:p>
      </dgm:t>
    </dgm:pt>
    <dgm:pt modelId="{15624F0C-8D30-4047-A9CB-0CF26A91B172}" type="sibTrans" cxnId="{EC07BCDC-8497-474D-BA0B-35C02A2423EF}">
      <dgm:prSet/>
      <dgm:spPr/>
      <dgm:t>
        <a:bodyPr/>
        <a:lstStyle/>
        <a:p>
          <a:endParaRPr lang="ru-RU"/>
        </a:p>
      </dgm:t>
    </dgm:pt>
    <dgm:pt modelId="{9346A645-683C-4245-8188-508AAEF00EC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Молодым семьям – доступное жилье</a:t>
          </a:r>
          <a:endParaRPr lang="ru-RU" sz="1800" b="1" dirty="0"/>
        </a:p>
      </dgm:t>
    </dgm:pt>
    <dgm:pt modelId="{BA0AFAE0-1A2C-4A0C-A742-664D3B3580B1}" type="parTrans" cxnId="{4AB35955-DC06-44CA-A509-E0EA979E6C3C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7368729-AE0C-4FD9-95BF-BA6185DF34C0}" type="sibTrans" cxnId="{4AB35955-DC06-44CA-A509-E0EA979E6C3C}">
      <dgm:prSet/>
      <dgm:spPr/>
      <dgm:t>
        <a:bodyPr/>
        <a:lstStyle/>
        <a:p>
          <a:endParaRPr lang="ru-RU"/>
        </a:p>
      </dgm:t>
    </dgm:pt>
    <dgm:pt modelId="{8853A0CE-4A11-477B-98AD-56E7599B6A3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 из аварийного жилищного фонда</a:t>
          </a:r>
        </a:p>
      </dgm:t>
    </dgm:pt>
    <dgm:pt modelId="{9384C00B-D95A-4C86-A80F-0568B43A9862}" type="parTrans" cxnId="{E4539476-83BE-42CF-9D04-88A3B5241856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D9F211C-0B72-4E47-B189-CDA59BE73E5C}" type="sibTrans" cxnId="{E4539476-83BE-42CF-9D04-88A3B5241856}">
      <dgm:prSet/>
      <dgm:spPr/>
      <dgm:t>
        <a:bodyPr/>
        <a:lstStyle/>
        <a:p>
          <a:endParaRPr lang="ru-RU"/>
        </a:p>
      </dgm:t>
    </dgm:pt>
    <dgm:pt modelId="{18E9419B-FA63-46D6-A887-3072E9A245D6}" type="pres">
      <dgm:prSet presAssocID="{66564071-D801-4942-98B4-D68D18FB0B0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8AC5B5-DC5E-40C0-91B2-510B2FC428DE}" type="pres">
      <dgm:prSet presAssocID="{8FE24FAB-2818-4CD8-A51C-BD9250EDA92E}" presName="centerShape" presStyleLbl="node0" presStyleIdx="0" presStyleCnt="1" custScaleX="184232" custScaleY="186740" custLinFactNeighborX="-32471" custLinFactNeighborY="-23971"/>
      <dgm:spPr/>
    </dgm:pt>
    <dgm:pt modelId="{0F72EA6D-3064-41B8-BB28-E42B3E007635}" type="pres">
      <dgm:prSet presAssocID="{BA0AFAE0-1A2C-4A0C-A742-664D3B3580B1}" presName="parTrans" presStyleLbl="sibTrans2D1" presStyleIdx="0" presStyleCnt="2"/>
      <dgm:spPr/>
    </dgm:pt>
    <dgm:pt modelId="{A1B4EC3C-5984-451E-A926-88AD0C81E367}" type="pres">
      <dgm:prSet presAssocID="{BA0AFAE0-1A2C-4A0C-A742-664D3B3580B1}" presName="connectorText" presStyleLbl="sibTrans2D1" presStyleIdx="0" presStyleCnt="2"/>
      <dgm:spPr/>
    </dgm:pt>
    <dgm:pt modelId="{FBC8F71B-E85B-4373-A3CC-300968FC313F}" type="pres">
      <dgm:prSet presAssocID="{9346A645-683C-4245-8188-508AAEF00EC5}" presName="node" presStyleLbl="node1" presStyleIdx="0" presStyleCnt="2" custScaleX="107853" custScaleY="109024" custRadScaleRad="203360" custRadScaleInc="-84965">
        <dgm:presLayoutVars>
          <dgm:bulletEnabled val="1"/>
        </dgm:presLayoutVars>
      </dgm:prSet>
      <dgm:spPr/>
    </dgm:pt>
    <dgm:pt modelId="{97F8F361-EADC-4BB6-9F05-FA498D65AAD5}" type="pres">
      <dgm:prSet presAssocID="{9384C00B-D95A-4C86-A80F-0568B43A9862}" presName="parTrans" presStyleLbl="sibTrans2D1" presStyleIdx="1" presStyleCnt="2" custAng="62521" custScaleX="92389" custLinFactNeighborX="16478" custLinFactNeighborY="7506"/>
      <dgm:spPr/>
    </dgm:pt>
    <dgm:pt modelId="{99E0E672-8B28-47B1-94D5-A1ABF4EE38C8}" type="pres">
      <dgm:prSet presAssocID="{9384C00B-D95A-4C86-A80F-0568B43A9862}" presName="connectorText" presStyleLbl="sibTrans2D1" presStyleIdx="1" presStyleCnt="2"/>
      <dgm:spPr/>
    </dgm:pt>
    <dgm:pt modelId="{F37FA651-681F-4167-B7F7-57FFA31AF903}" type="pres">
      <dgm:prSet presAssocID="{8853A0CE-4A11-477B-98AD-56E7599B6A3B}" presName="node" presStyleLbl="node1" presStyleIdx="1" presStyleCnt="2" custScaleX="120570" custScaleY="112701" custRadScaleRad="89395" custRadScaleInc="-140780">
        <dgm:presLayoutVars>
          <dgm:bulletEnabled val="1"/>
        </dgm:presLayoutVars>
      </dgm:prSet>
      <dgm:spPr/>
    </dgm:pt>
  </dgm:ptLst>
  <dgm:cxnLst>
    <dgm:cxn modelId="{9ECDEC07-D96A-4804-BB4C-9DEA1D40A3B9}" type="presOf" srcId="{8FE24FAB-2818-4CD8-A51C-BD9250EDA92E}" destId="{9D8AC5B5-DC5E-40C0-91B2-510B2FC428DE}" srcOrd="0" destOrd="0" presId="urn:microsoft.com/office/officeart/2005/8/layout/radial5"/>
    <dgm:cxn modelId="{5EB2D530-1699-4203-A770-49FF74566DBF}" type="presOf" srcId="{66564071-D801-4942-98B4-D68D18FB0B08}" destId="{18E9419B-FA63-46D6-A887-3072E9A245D6}" srcOrd="0" destOrd="0" presId="urn:microsoft.com/office/officeart/2005/8/layout/radial5"/>
    <dgm:cxn modelId="{7D775A31-2219-40E9-A179-324F84790C21}" type="presOf" srcId="{BA0AFAE0-1A2C-4A0C-A742-664D3B3580B1}" destId="{0F72EA6D-3064-41B8-BB28-E42B3E007635}" srcOrd="0" destOrd="0" presId="urn:microsoft.com/office/officeart/2005/8/layout/radial5"/>
    <dgm:cxn modelId="{630A6F4B-BBBC-463C-BE04-C7F5312DC6D0}" type="presOf" srcId="{9384C00B-D95A-4C86-A80F-0568B43A9862}" destId="{97F8F361-EADC-4BB6-9F05-FA498D65AAD5}" srcOrd="0" destOrd="0" presId="urn:microsoft.com/office/officeart/2005/8/layout/radial5"/>
    <dgm:cxn modelId="{4AB35955-DC06-44CA-A509-E0EA979E6C3C}" srcId="{8FE24FAB-2818-4CD8-A51C-BD9250EDA92E}" destId="{9346A645-683C-4245-8188-508AAEF00EC5}" srcOrd="0" destOrd="0" parTransId="{BA0AFAE0-1A2C-4A0C-A742-664D3B3580B1}" sibTransId="{B7368729-AE0C-4FD9-95BF-BA6185DF34C0}"/>
    <dgm:cxn modelId="{E4539476-83BE-42CF-9D04-88A3B5241856}" srcId="{8FE24FAB-2818-4CD8-A51C-BD9250EDA92E}" destId="{8853A0CE-4A11-477B-98AD-56E7599B6A3B}" srcOrd="1" destOrd="0" parTransId="{9384C00B-D95A-4C86-A80F-0568B43A9862}" sibTransId="{2D9F211C-0B72-4E47-B189-CDA59BE73E5C}"/>
    <dgm:cxn modelId="{3621EC7F-FABB-4555-84FD-4CD40243D380}" type="presOf" srcId="{BA0AFAE0-1A2C-4A0C-A742-664D3B3580B1}" destId="{A1B4EC3C-5984-451E-A926-88AD0C81E367}" srcOrd="1" destOrd="0" presId="urn:microsoft.com/office/officeart/2005/8/layout/radial5"/>
    <dgm:cxn modelId="{D3C81B8D-263B-4546-B4D9-BC6164C33312}" type="presOf" srcId="{8853A0CE-4A11-477B-98AD-56E7599B6A3B}" destId="{F37FA651-681F-4167-B7F7-57FFA31AF903}" srcOrd="0" destOrd="0" presId="urn:microsoft.com/office/officeart/2005/8/layout/radial5"/>
    <dgm:cxn modelId="{4084B2CA-1ACC-4406-98CF-49F81BC82514}" type="presOf" srcId="{9384C00B-D95A-4C86-A80F-0568B43A9862}" destId="{99E0E672-8B28-47B1-94D5-A1ABF4EE38C8}" srcOrd="1" destOrd="0" presId="urn:microsoft.com/office/officeart/2005/8/layout/radial5"/>
    <dgm:cxn modelId="{EC07BCDC-8497-474D-BA0B-35C02A2423EF}" srcId="{66564071-D801-4942-98B4-D68D18FB0B08}" destId="{8FE24FAB-2818-4CD8-A51C-BD9250EDA92E}" srcOrd="0" destOrd="0" parTransId="{2530EC43-C250-4ECD-9FD8-6CE068A2471A}" sibTransId="{15624F0C-8D30-4047-A9CB-0CF26A91B172}"/>
    <dgm:cxn modelId="{09A448F8-7C04-44D7-9500-76638136D7E7}" type="presOf" srcId="{9346A645-683C-4245-8188-508AAEF00EC5}" destId="{FBC8F71B-E85B-4373-A3CC-300968FC313F}" srcOrd="0" destOrd="0" presId="urn:microsoft.com/office/officeart/2005/8/layout/radial5"/>
    <dgm:cxn modelId="{E3FF44BC-1734-4D87-B893-FB249D59C456}" type="presParOf" srcId="{18E9419B-FA63-46D6-A887-3072E9A245D6}" destId="{9D8AC5B5-DC5E-40C0-91B2-510B2FC428DE}" srcOrd="0" destOrd="0" presId="urn:microsoft.com/office/officeart/2005/8/layout/radial5"/>
    <dgm:cxn modelId="{DDB474A0-55E2-4081-8DE0-F6A588F3A013}" type="presParOf" srcId="{18E9419B-FA63-46D6-A887-3072E9A245D6}" destId="{0F72EA6D-3064-41B8-BB28-E42B3E007635}" srcOrd="1" destOrd="0" presId="urn:microsoft.com/office/officeart/2005/8/layout/radial5"/>
    <dgm:cxn modelId="{4F417229-7B02-429A-8A4D-4CD9A0AD500A}" type="presParOf" srcId="{0F72EA6D-3064-41B8-BB28-E42B3E007635}" destId="{A1B4EC3C-5984-451E-A926-88AD0C81E367}" srcOrd="0" destOrd="0" presId="urn:microsoft.com/office/officeart/2005/8/layout/radial5"/>
    <dgm:cxn modelId="{199FD7AD-6DA1-4037-8D54-BA9D9C6BE675}" type="presParOf" srcId="{18E9419B-FA63-46D6-A887-3072E9A245D6}" destId="{FBC8F71B-E85B-4373-A3CC-300968FC313F}" srcOrd="2" destOrd="0" presId="urn:microsoft.com/office/officeart/2005/8/layout/radial5"/>
    <dgm:cxn modelId="{B2B953D8-F071-4C09-992A-53DA5924A7DD}" type="presParOf" srcId="{18E9419B-FA63-46D6-A887-3072E9A245D6}" destId="{97F8F361-EADC-4BB6-9F05-FA498D65AAD5}" srcOrd="3" destOrd="0" presId="urn:microsoft.com/office/officeart/2005/8/layout/radial5"/>
    <dgm:cxn modelId="{401522DA-638B-450A-9DB8-7AA2FA8C8C2E}" type="presParOf" srcId="{97F8F361-EADC-4BB6-9F05-FA498D65AAD5}" destId="{99E0E672-8B28-47B1-94D5-A1ABF4EE38C8}" srcOrd="0" destOrd="0" presId="urn:microsoft.com/office/officeart/2005/8/layout/radial5"/>
    <dgm:cxn modelId="{59E0D857-8702-450E-B6C0-D2640498A820}" type="presParOf" srcId="{18E9419B-FA63-46D6-A887-3072E9A245D6}" destId="{F37FA651-681F-4167-B7F7-57FFA31AF90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D15E65-FD27-4F6D-8C57-A4E50ECCECE7}" type="doc">
      <dgm:prSet loTypeId="urn:microsoft.com/office/officeart/2005/8/layout/radial5" loCatId="relationship" qsTypeId="urn:microsoft.com/office/officeart/2005/8/quickstyle/simple1#21" qsCatId="simple" csTypeId="urn:microsoft.com/office/officeart/2005/8/colors/accent1_2#21" csCatId="accent1" phldr="1"/>
      <dgm:spPr/>
      <dgm:t>
        <a:bodyPr/>
        <a:lstStyle/>
        <a:p>
          <a:endParaRPr lang="ru-RU"/>
        </a:p>
      </dgm:t>
    </dgm:pt>
    <dgm:pt modelId="{70BD737D-B047-4C6F-BD3A-9100F70B202E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транспортного комплекса и улично-дорожной сети Слюдянского муниципального образования  на 2019-2024 годы</a:t>
          </a:r>
        </a:p>
      </dgm:t>
    </dgm:pt>
    <dgm:pt modelId="{0D6B7E03-2017-4AB0-93AE-A1F3005E0DE9}" type="parTrans" cxnId="{9D6532C4-E4D0-442A-A1F1-551E44D977AC}">
      <dgm:prSet/>
      <dgm:spPr/>
      <dgm:t>
        <a:bodyPr/>
        <a:lstStyle/>
        <a:p>
          <a:endParaRPr lang="ru-RU"/>
        </a:p>
      </dgm:t>
    </dgm:pt>
    <dgm:pt modelId="{E85EF90E-AFEF-4D47-AF9C-17945B2D1634}" type="sibTrans" cxnId="{9D6532C4-E4D0-442A-A1F1-551E44D977AC}">
      <dgm:prSet/>
      <dgm:spPr/>
      <dgm:t>
        <a:bodyPr/>
        <a:lstStyle/>
        <a:p>
          <a:endParaRPr lang="ru-RU"/>
        </a:p>
      </dgm:t>
    </dgm:pt>
    <dgm:pt modelId="{005C2922-FBE6-422F-8E80-90E00463A5E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 на 2019-2024 годы</a:t>
          </a:r>
        </a:p>
      </dgm:t>
    </dgm:pt>
    <dgm:pt modelId="{5EFEF808-F646-4CBE-86A6-9D22D67EFEE1}" type="parTrans" cxnId="{488B19FA-F61F-41AD-B73E-1CE1B19EF7ED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F8F656D-DEA1-4B6E-9CF3-B7D8CC159AC4}" type="sibTrans" cxnId="{488B19FA-F61F-41AD-B73E-1CE1B19EF7ED}">
      <dgm:prSet/>
      <dgm:spPr/>
      <dgm:t>
        <a:bodyPr/>
        <a:lstStyle/>
        <a:p>
          <a:endParaRPr lang="ru-RU"/>
        </a:p>
      </dgm:t>
    </dgm:pt>
    <dgm:pt modelId="{71A8D2AC-F5B4-41CA-AB58-E3BF43D9D30B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 ремонт автомобильных дорог , технических средств организации дорожного движения, объектов внешнего благоустройства на 2019-2024 годы</a:t>
          </a:r>
        </a:p>
      </dgm:t>
    </dgm:pt>
    <dgm:pt modelId="{5D5072F6-D8B4-48C5-A903-D0E56B9B0DDF}" type="parTrans" cxnId="{92FD049A-0535-4DD6-856A-211295690AF0}">
      <dgm:prSet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1C08B27-6060-40CA-B478-EDB2E616203E}" type="sibTrans" cxnId="{92FD049A-0535-4DD6-856A-211295690AF0}">
      <dgm:prSet/>
      <dgm:spPr/>
      <dgm:t>
        <a:bodyPr/>
        <a:lstStyle/>
        <a:p>
          <a:endParaRPr lang="ru-RU"/>
        </a:p>
      </dgm:t>
    </dgm:pt>
    <dgm:pt modelId="{01526653-D0FE-43E2-9DB1-002FD78738F5}">
      <dgm:prSet phldrT="[Текст]"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уличного освещения на 2019-2024 годы</a:t>
          </a:r>
        </a:p>
      </dgm:t>
    </dgm:pt>
    <dgm:pt modelId="{C00295B5-A3B5-445F-A95A-7FE888892FF6}" type="parTrans" cxnId="{A29FD18C-47E4-4FB0-9419-5B4538F4C5B7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C76FE1C-7FBD-43EA-87C4-0AA08168E8BA}" type="sibTrans" cxnId="{A29FD18C-47E4-4FB0-9419-5B4538F4C5B7}">
      <dgm:prSet/>
      <dgm:spPr/>
      <dgm:t>
        <a:bodyPr/>
        <a:lstStyle/>
        <a:p>
          <a:endParaRPr lang="ru-RU"/>
        </a:p>
      </dgm:t>
    </dgm:pt>
    <dgm:pt modelId="{7E2C052C-64C4-4AF2-90CD-4B5E70B412C8}" type="pres">
      <dgm:prSet presAssocID="{29D15E65-FD27-4F6D-8C57-A4E50ECCEC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63D8AD-D115-4FA0-BA53-396F006EB0F0}" type="pres">
      <dgm:prSet presAssocID="{70BD737D-B047-4C6F-BD3A-9100F70B202E}" presName="centerShape" presStyleLbl="node0" presStyleIdx="0" presStyleCnt="1" custScaleX="142644" custScaleY="143396"/>
      <dgm:spPr/>
    </dgm:pt>
    <dgm:pt modelId="{1BFC4B2D-05FC-4ACB-9DD6-8480DD8022D5}" type="pres">
      <dgm:prSet presAssocID="{5EFEF808-F646-4CBE-86A6-9D22D67EFEE1}" presName="parTrans" presStyleLbl="sibTrans2D1" presStyleIdx="0" presStyleCnt="3"/>
      <dgm:spPr/>
    </dgm:pt>
    <dgm:pt modelId="{85CE7466-83BA-49BD-B386-AEF38D80F3C1}" type="pres">
      <dgm:prSet presAssocID="{5EFEF808-F646-4CBE-86A6-9D22D67EFEE1}" presName="connectorText" presStyleLbl="sibTrans2D1" presStyleIdx="0" presStyleCnt="3"/>
      <dgm:spPr/>
    </dgm:pt>
    <dgm:pt modelId="{2A15236D-E114-4700-80C4-42781A65A076}" type="pres">
      <dgm:prSet presAssocID="{005C2922-FBE6-422F-8E80-90E00463A5EC}" presName="node" presStyleLbl="node1" presStyleIdx="0" presStyleCnt="3">
        <dgm:presLayoutVars>
          <dgm:bulletEnabled val="1"/>
        </dgm:presLayoutVars>
      </dgm:prSet>
      <dgm:spPr/>
    </dgm:pt>
    <dgm:pt modelId="{452DAA0D-D043-47C5-BB5F-0FE3EE16D5A4}" type="pres">
      <dgm:prSet presAssocID="{5D5072F6-D8B4-48C5-A903-D0E56B9B0DDF}" presName="parTrans" presStyleLbl="sibTrans2D1" presStyleIdx="1" presStyleCnt="3"/>
      <dgm:spPr/>
    </dgm:pt>
    <dgm:pt modelId="{698A80A8-9ECE-43FE-93BE-C44105C93125}" type="pres">
      <dgm:prSet presAssocID="{5D5072F6-D8B4-48C5-A903-D0E56B9B0DDF}" presName="connectorText" presStyleLbl="sibTrans2D1" presStyleIdx="1" presStyleCnt="3"/>
      <dgm:spPr/>
    </dgm:pt>
    <dgm:pt modelId="{D06F82B4-1CDC-46D2-B3DA-D59F4A64D9D4}" type="pres">
      <dgm:prSet presAssocID="{71A8D2AC-F5B4-41CA-AB58-E3BF43D9D30B}" presName="node" presStyleLbl="node1" presStyleIdx="1" presStyleCnt="3">
        <dgm:presLayoutVars>
          <dgm:bulletEnabled val="1"/>
        </dgm:presLayoutVars>
      </dgm:prSet>
      <dgm:spPr/>
    </dgm:pt>
    <dgm:pt modelId="{486FBA1E-27BF-4B78-A172-BDE266C5FDAF}" type="pres">
      <dgm:prSet presAssocID="{C00295B5-A3B5-445F-A95A-7FE888892FF6}" presName="parTrans" presStyleLbl="sibTrans2D1" presStyleIdx="2" presStyleCnt="3"/>
      <dgm:spPr/>
    </dgm:pt>
    <dgm:pt modelId="{A5B7A695-3EB2-49BF-8935-5F2D2CC3FBBD}" type="pres">
      <dgm:prSet presAssocID="{C00295B5-A3B5-445F-A95A-7FE888892FF6}" presName="connectorText" presStyleLbl="sibTrans2D1" presStyleIdx="2" presStyleCnt="3"/>
      <dgm:spPr/>
    </dgm:pt>
    <dgm:pt modelId="{5804AB13-48E6-48BA-A40A-32781878D0E0}" type="pres">
      <dgm:prSet presAssocID="{01526653-D0FE-43E2-9DB1-002FD78738F5}" presName="node" presStyleLbl="node1" presStyleIdx="2" presStyleCnt="3">
        <dgm:presLayoutVars>
          <dgm:bulletEnabled val="1"/>
        </dgm:presLayoutVars>
      </dgm:prSet>
      <dgm:spPr/>
    </dgm:pt>
  </dgm:ptLst>
  <dgm:cxnLst>
    <dgm:cxn modelId="{F0D4F207-5115-4C84-81D6-BCD31884E628}" type="presOf" srcId="{005C2922-FBE6-422F-8E80-90E00463A5EC}" destId="{2A15236D-E114-4700-80C4-42781A65A076}" srcOrd="0" destOrd="0" presId="urn:microsoft.com/office/officeart/2005/8/layout/radial5"/>
    <dgm:cxn modelId="{F2CDFF24-F58B-44CA-97FC-553643013FF0}" type="presOf" srcId="{5EFEF808-F646-4CBE-86A6-9D22D67EFEE1}" destId="{1BFC4B2D-05FC-4ACB-9DD6-8480DD8022D5}" srcOrd="0" destOrd="0" presId="urn:microsoft.com/office/officeart/2005/8/layout/radial5"/>
    <dgm:cxn modelId="{23FADA39-8198-40CE-B18B-72411F55DDD0}" type="presOf" srcId="{5D5072F6-D8B4-48C5-A903-D0E56B9B0DDF}" destId="{698A80A8-9ECE-43FE-93BE-C44105C93125}" srcOrd="1" destOrd="0" presId="urn:microsoft.com/office/officeart/2005/8/layout/radial5"/>
    <dgm:cxn modelId="{0E5B0447-5726-474D-A13E-55118407DCD5}" type="presOf" srcId="{01526653-D0FE-43E2-9DB1-002FD78738F5}" destId="{5804AB13-48E6-48BA-A40A-32781878D0E0}" srcOrd="0" destOrd="0" presId="urn:microsoft.com/office/officeart/2005/8/layout/radial5"/>
    <dgm:cxn modelId="{FD69F771-E28F-49F0-ABFF-5D8EEDB41FF1}" type="presOf" srcId="{70BD737D-B047-4C6F-BD3A-9100F70B202E}" destId="{CA63D8AD-D115-4FA0-BA53-396F006EB0F0}" srcOrd="0" destOrd="0" presId="urn:microsoft.com/office/officeart/2005/8/layout/radial5"/>
    <dgm:cxn modelId="{708B2A78-7CEC-479F-9D05-057E4760CCC8}" type="presOf" srcId="{C00295B5-A3B5-445F-A95A-7FE888892FF6}" destId="{A5B7A695-3EB2-49BF-8935-5F2D2CC3FBBD}" srcOrd="1" destOrd="0" presId="urn:microsoft.com/office/officeart/2005/8/layout/radial5"/>
    <dgm:cxn modelId="{A29FD18C-47E4-4FB0-9419-5B4538F4C5B7}" srcId="{70BD737D-B047-4C6F-BD3A-9100F70B202E}" destId="{01526653-D0FE-43E2-9DB1-002FD78738F5}" srcOrd="2" destOrd="0" parTransId="{C00295B5-A3B5-445F-A95A-7FE888892FF6}" sibTransId="{FC76FE1C-7FBD-43EA-87C4-0AA08168E8BA}"/>
    <dgm:cxn modelId="{92FD049A-0535-4DD6-856A-211295690AF0}" srcId="{70BD737D-B047-4C6F-BD3A-9100F70B202E}" destId="{71A8D2AC-F5B4-41CA-AB58-E3BF43D9D30B}" srcOrd="1" destOrd="0" parTransId="{5D5072F6-D8B4-48C5-A903-D0E56B9B0DDF}" sibTransId="{C1C08B27-6060-40CA-B478-EDB2E616203E}"/>
    <dgm:cxn modelId="{40AE829A-D96B-49A5-9BCC-C3E179641A3A}" type="presOf" srcId="{29D15E65-FD27-4F6D-8C57-A4E50ECCECE7}" destId="{7E2C052C-64C4-4AF2-90CD-4B5E70B412C8}" srcOrd="0" destOrd="0" presId="urn:microsoft.com/office/officeart/2005/8/layout/radial5"/>
    <dgm:cxn modelId="{76C364A7-7E29-44E9-A827-DDC9BF01701C}" type="presOf" srcId="{5D5072F6-D8B4-48C5-A903-D0E56B9B0DDF}" destId="{452DAA0D-D043-47C5-BB5F-0FE3EE16D5A4}" srcOrd="0" destOrd="0" presId="urn:microsoft.com/office/officeart/2005/8/layout/radial5"/>
    <dgm:cxn modelId="{EBD67CB2-C903-4CC6-A136-2250B6CCD1C7}" type="presOf" srcId="{5EFEF808-F646-4CBE-86A6-9D22D67EFEE1}" destId="{85CE7466-83BA-49BD-B386-AEF38D80F3C1}" srcOrd="1" destOrd="0" presId="urn:microsoft.com/office/officeart/2005/8/layout/radial5"/>
    <dgm:cxn modelId="{EA5F3DB3-4ED5-4B7A-8519-103FB564FF81}" type="presOf" srcId="{71A8D2AC-F5B4-41CA-AB58-E3BF43D9D30B}" destId="{D06F82B4-1CDC-46D2-B3DA-D59F4A64D9D4}" srcOrd="0" destOrd="0" presId="urn:microsoft.com/office/officeart/2005/8/layout/radial5"/>
    <dgm:cxn modelId="{9D6532C4-E4D0-442A-A1F1-551E44D977AC}" srcId="{29D15E65-FD27-4F6D-8C57-A4E50ECCECE7}" destId="{70BD737D-B047-4C6F-BD3A-9100F70B202E}" srcOrd="0" destOrd="0" parTransId="{0D6B7E03-2017-4AB0-93AE-A1F3005E0DE9}" sibTransId="{E85EF90E-AFEF-4D47-AF9C-17945B2D1634}"/>
    <dgm:cxn modelId="{559920D8-DABA-47BD-A21F-937507BFA68D}" type="presOf" srcId="{C00295B5-A3B5-445F-A95A-7FE888892FF6}" destId="{486FBA1E-27BF-4B78-A172-BDE266C5FDAF}" srcOrd="0" destOrd="0" presId="urn:microsoft.com/office/officeart/2005/8/layout/radial5"/>
    <dgm:cxn modelId="{488B19FA-F61F-41AD-B73E-1CE1B19EF7ED}" srcId="{70BD737D-B047-4C6F-BD3A-9100F70B202E}" destId="{005C2922-FBE6-422F-8E80-90E00463A5EC}" srcOrd="0" destOrd="0" parTransId="{5EFEF808-F646-4CBE-86A6-9D22D67EFEE1}" sibTransId="{7F8F656D-DEA1-4B6E-9CF3-B7D8CC159AC4}"/>
    <dgm:cxn modelId="{E61F7C26-8D91-446B-9B89-26E60F88295E}" type="presParOf" srcId="{7E2C052C-64C4-4AF2-90CD-4B5E70B412C8}" destId="{CA63D8AD-D115-4FA0-BA53-396F006EB0F0}" srcOrd="0" destOrd="0" presId="urn:microsoft.com/office/officeart/2005/8/layout/radial5"/>
    <dgm:cxn modelId="{C7E3E822-6BF4-450D-8B9C-ECA4AE83704D}" type="presParOf" srcId="{7E2C052C-64C4-4AF2-90CD-4B5E70B412C8}" destId="{1BFC4B2D-05FC-4ACB-9DD6-8480DD8022D5}" srcOrd="1" destOrd="0" presId="urn:microsoft.com/office/officeart/2005/8/layout/radial5"/>
    <dgm:cxn modelId="{2CD7592E-1281-48E4-8D30-D0D6307777B5}" type="presParOf" srcId="{1BFC4B2D-05FC-4ACB-9DD6-8480DD8022D5}" destId="{85CE7466-83BA-49BD-B386-AEF38D80F3C1}" srcOrd="0" destOrd="0" presId="urn:microsoft.com/office/officeart/2005/8/layout/radial5"/>
    <dgm:cxn modelId="{9B1C420B-B995-4806-B072-16D7627A4849}" type="presParOf" srcId="{7E2C052C-64C4-4AF2-90CD-4B5E70B412C8}" destId="{2A15236D-E114-4700-80C4-42781A65A076}" srcOrd="2" destOrd="0" presId="urn:microsoft.com/office/officeart/2005/8/layout/radial5"/>
    <dgm:cxn modelId="{C508A578-7A91-4817-A73F-FCAD95CEFDBE}" type="presParOf" srcId="{7E2C052C-64C4-4AF2-90CD-4B5E70B412C8}" destId="{452DAA0D-D043-47C5-BB5F-0FE3EE16D5A4}" srcOrd="3" destOrd="0" presId="urn:microsoft.com/office/officeart/2005/8/layout/radial5"/>
    <dgm:cxn modelId="{2195265D-DA02-4766-A618-A34AD19A18F3}" type="presParOf" srcId="{452DAA0D-D043-47C5-BB5F-0FE3EE16D5A4}" destId="{698A80A8-9ECE-43FE-93BE-C44105C93125}" srcOrd="0" destOrd="0" presId="urn:microsoft.com/office/officeart/2005/8/layout/radial5"/>
    <dgm:cxn modelId="{C401F5C6-17FA-4FF6-8C24-69846638431C}" type="presParOf" srcId="{7E2C052C-64C4-4AF2-90CD-4B5E70B412C8}" destId="{D06F82B4-1CDC-46D2-B3DA-D59F4A64D9D4}" srcOrd="4" destOrd="0" presId="urn:microsoft.com/office/officeart/2005/8/layout/radial5"/>
    <dgm:cxn modelId="{B3ADD307-2FB8-45CF-BFB4-24D955B0D21B}" type="presParOf" srcId="{7E2C052C-64C4-4AF2-90CD-4B5E70B412C8}" destId="{486FBA1E-27BF-4B78-A172-BDE266C5FDAF}" srcOrd="5" destOrd="0" presId="urn:microsoft.com/office/officeart/2005/8/layout/radial5"/>
    <dgm:cxn modelId="{DAA76738-2E25-486C-88CF-1E4BD8539997}" type="presParOf" srcId="{486FBA1E-27BF-4B78-A172-BDE266C5FDAF}" destId="{A5B7A695-3EB2-49BF-8935-5F2D2CC3FBBD}" srcOrd="0" destOrd="0" presId="urn:microsoft.com/office/officeart/2005/8/layout/radial5"/>
    <dgm:cxn modelId="{2DE427EE-9C7E-482F-96D5-1927F1A340A5}" type="presParOf" srcId="{7E2C052C-64C4-4AF2-90CD-4B5E70B412C8}" destId="{5804AB13-48E6-48BA-A40A-32781878D0E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CA10-AFAB-4B47-A014-FF55DC640DC3}">
      <dsp:nvSpPr>
        <dsp:cNvPr id="0" name=""/>
        <dsp:cNvSpPr/>
      </dsp:nvSpPr>
      <dsp:spPr>
        <a:xfrm>
          <a:off x="2876721" y="2594109"/>
          <a:ext cx="1922812" cy="1922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Бюджет СМО</a:t>
          </a:r>
          <a:endParaRPr lang="ru-RU" sz="2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8310" y="2875698"/>
        <a:ext cx="1359634" cy="1359634"/>
      </dsp:txXfrm>
    </dsp:sp>
    <dsp:sp modelId="{7815299C-2C39-4BE1-B1F0-4A62BA18EE47}">
      <dsp:nvSpPr>
        <dsp:cNvPr id="0" name=""/>
        <dsp:cNvSpPr/>
      </dsp:nvSpPr>
      <dsp:spPr>
        <a:xfrm rot="10773573">
          <a:off x="913308" y="3296867"/>
          <a:ext cx="1855481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FE92E-1BEE-4377-92D5-AF1D5842A524}">
      <dsp:nvSpPr>
        <dsp:cNvPr id="0" name=""/>
        <dsp:cNvSpPr/>
      </dsp:nvSpPr>
      <dsp:spPr>
        <a:xfrm>
          <a:off x="0" y="2847331"/>
          <a:ext cx="1826671" cy="1461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РФ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01" y="2890132"/>
        <a:ext cx="1741069" cy="1375735"/>
      </dsp:txXfrm>
    </dsp:sp>
    <dsp:sp modelId="{73E5E20E-7905-4AC0-A2F3-B89485570D2B}">
      <dsp:nvSpPr>
        <dsp:cNvPr id="0" name=""/>
        <dsp:cNvSpPr/>
      </dsp:nvSpPr>
      <dsp:spPr>
        <a:xfrm rot="13500000">
          <a:off x="1583564" y="190698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E665D-CED5-46EB-B990-E7FF3A74C738}">
      <dsp:nvSpPr>
        <dsp:cNvPr id="0" name=""/>
        <dsp:cNvSpPr/>
      </dsp:nvSpPr>
      <dsp:spPr>
        <a:xfrm>
          <a:off x="927984" y="828039"/>
          <a:ext cx="1826671" cy="1461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СМО</a:t>
          </a:r>
        </a:p>
      </dsp:txBody>
      <dsp:txXfrm>
        <a:off x="970785" y="870840"/>
        <a:ext cx="1741069" cy="1375735"/>
      </dsp:txXfrm>
    </dsp:sp>
    <dsp:sp modelId="{59956616-7D20-4699-AFA5-A3151931B9F5}">
      <dsp:nvSpPr>
        <dsp:cNvPr id="0" name=""/>
        <dsp:cNvSpPr/>
      </dsp:nvSpPr>
      <dsp:spPr>
        <a:xfrm rot="16200000">
          <a:off x="2958093" y="1337637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5510F-42B7-4D2C-93F2-321F6738E85B}">
      <dsp:nvSpPr>
        <dsp:cNvPr id="0" name=""/>
        <dsp:cNvSpPr/>
      </dsp:nvSpPr>
      <dsp:spPr>
        <a:xfrm>
          <a:off x="2924792" y="935"/>
          <a:ext cx="1826671" cy="1461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СМО</a:t>
          </a:r>
        </a:p>
      </dsp:txBody>
      <dsp:txXfrm>
        <a:off x="2967593" y="43736"/>
        <a:ext cx="1741069" cy="1375735"/>
      </dsp:txXfrm>
    </dsp:sp>
    <dsp:sp modelId="{C39002F9-4B7B-456A-BCDC-654409A4785F}">
      <dsp:nvSpPr>
        <dsp:cNvPr id="0" name=""/>
        <dsp:cNvSpPr/>
      </dsp:nvSpPr>
      <dsp:spPr>
        <a:xfrm rot="18900000">
          <a:off x="4332623" y="190698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5C707-0C0A-40AB-97F7-5B9CC462D7DF}">
      <dsp:nvSpPr>
        <dsp:cNvPr id="0" name=""/>
        <dsp:cNvSpPr/>
      </dsp:nvSpPr>
      <dsp:spPr>
        <a:xfrm>
          <a:off x="4921599" y="828039"/>
          <a:ext cx="1826671" cy="14613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Бюджетный прогноз СМО (проект бюджетного прогноза, проект изменений бюджетного прогноза) на долгосрочный период</a:t>
          </a:r>
          <a:endParaRPr sz="1200" kern="1200"/>
        </a:p>
      </dsp:txBody>
      <dsp:txXfrm>
        <a:off x="4964400" y="870840"/>
        <a:ext cx="1741069" cy="1375735"/>
      </dsp:txXfrm>
    </dsp:sp>
    <dsp:sp modelId="{1C3EF53D-09EA-460C-81D4-C1C53D4C363F}">
      <dsp:nvSpPr>
        <dsp:cNvPr id="0" name=""/>
        <dsp:cNvSpPr/>
      </dsp:nvSpPr>
      <dsp:spPr>
        <a:xfrm>
          <a:off x="4901971" y="328151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4E9BC-D351-459A-A4E8-3ADE51CB364B}">
      <dsp:nvSpPr>
        <dsp:cNvPr id="0" name=""/>
        <dsp:cNvSpPr/>
      </dsp:nvSpPr>
      <dsp:spPr>
        <a:xfrm>
          <a:off x="5748704" y="2824847"/>
          <a:ext cx="1826671" cy="14613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Муниципальные программы  СМО (проекты муниципальных программ, проекты изменений указанных программ) </a:t>
          </a:r>
          <a:endParaRPr sz="1200" kern="1200"/>
        </a:p>
      </dsp:txBody>
      <dsp:txXfrm>
        <a:off x="5791505" y="2867648"/>
        <a:ext cx="1741069" cy="13757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3E34-B12D-4192-BBAC-7E6A6DAC67A5}">
      <dsp:nvSpPr>
        <dsp:cNvPr id="0" name=""/>
        <dsp:cNvSpPr/>
      </dsp:nvSpPr>
      <dsp:spPr>
        <a:xfrm>
          <a:off x="2757475" y="1716156"/>
          <a:ext cx="3116826" cy="3147701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Слюдянского муниципального образования на 2019-2024 годы </a:t>
          </a:r>
        </a:p>
      </dsp:txBody>
      <dsp:txXfrm>
        <a:off x="3213924" y="2177126"/>
        <a:ext cx="2203928" cy="2225761"/>
      </dsp:txXfrm>
    </dsp:sp>
    <dsp:sp modelId="{5E46BF68-8DDD-4EEC-8AC6-B89F9F856DB3}">
      <dsp:nvSpPr>
        <dsp:cNvPr id="0" name=""/>
        <dsp:cNvSpPr/>
      </dsp:nvSpPr>
      <dsp:spPr>
        <a:xfrm rot="19758708">
          <a:off x="5770762" y="2018746"/>
          <a:ext cx="387829" cy="58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8909" y="2165532"/>
        <a:ext cx="271480" cy="351289"/>
      </dsp:txXfrm>
    </dsp:sp>
    <dsp:sp modelId="{A4C20617-A203-4A5E-BBF8-586B8F9E522F}">
      <dsp:nvSpPr>
        <dsp:cNvPr id="0" name=""/>
        <dsp:cNvSpPr/>
      </dsp:nvSpPr>
      <dsp:spPr>
        <a:xfrm>
          <a:off x="6142211" y="324356"/>
          <a:ext cx="2282722" cy="24087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 содержание городской среды Слюдянского муниципального образования на 2019-2024 годы </a:t>
          </a:r>
        </a:p>
      </dsp:txBody>
      <dsp:txXfrm>
        <a:off x="6476508" y="677115"/>
        <a:ext cx="1614128" cy="1703272"/>
      </dsp:txXfrm>
    </dsp:sp>
    <dsp:sp modelId="{D386951C-3E27-41A0-BC6D-8227251EB2B6}">
      <dsp:nvSpPr>
        <dsp:cNvPr id="0" name=""/>
        <dsp:cNvSpPr/>
      </dsp:nvSpPr>
      <dsp:spPr>
        <a:xfrm rot="2051568">
          <a:off x="5715965" y="4090033"/>
          <a:ext cx="416630" cy="58548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6767" y="4172008"/>
        <a:ext cx="291641" cy="351289"/>
      </dsp:txXfrm>
    </dsp:sp>
    <dsp:sp modelId="{AC381980-AA81-47CB-881A-342945D55AF6}">
      <dsp:nvSpPr>
        <dsp:cNvPr id="0" name=""/>
        <dsp:cNvSpPr/>
      </dsp:nvSpPr>
      <dsp:spPr>
        <a:xfrm>
          <a:off x="6048676" y="4116552"/>
          <a:ext cx="2353341" cy="2300372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экологической безопасности территории Слюдянского муниципального образования на 2019-2024 годы</a:t>
          </a:r>
        </a:p>
      </dsp:txBody>
      <dsp:txXfrm>
        <a:off x="6393315" y="4453434"/>
        <a:ext cx="1664063" cy="1626608"/>
      </dsp:txXfrm>
    </dsp:sp>
    <dsp:sp modelId="{A2862547-A719-4DFE-9DA8-26C8A746AAE5}">
      <dsp:nvSpPr>
        <dsp:cNvPr id="0" name=""/>
        <dsp:cNvSpPr/>
      </dsp:nvSpPr>
      <dsp:spPr>
        <a:xfrm rot="8897121">
          <a:off x="2418190" y="4032604"/>
          <a:ext cx="444602" cy="58548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41613" y="4114642"/>
        <a:ext cx="311221" cy="351289"/>
      </dsp:txXfrm>
    </dsp:sp>
    <dsp:sp modelId="{B43F510A-BC04-43E7-BE78-A0C1F62BC24E}">
      <dsp:nvSpPr>
        <dsp:cNvPr id="0" name=""/>
        <dsp:cNvSpPr/>
      </dsp:nvSpPr>
      <dsp:spPr>
        <a:xfrm>
          <a:off x="95427" y="3993079"/>
          <a:ext cx="2352842" cy="2356079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на территории Слюдянского муниципального образования на 2019-2024 годы</a:t>
          </a:r>
        </a:p>
      </dsp:txBody>
      <dsp:txXfrm>
        <a:off x="439993" y="4338119"/>
        <a:ext cx="1663710" cy="1665999"/>
      </dsp:txXfrm>
    </dsp:sp>
    <dsp:sp modelId="{FDC6110A-1E8A-4A76-A894-38F9B3A45362}">
      <dsp:nvSpPr>
        <dsp:cNvPr id="0" name=""/>
        <dsp:cNvSpPr/>
      </dsp:nvSpPr>
      <dsp:spPr>
        <a:xfrm rot="12607056">
          <a:off x="2417990" y="2019053"/>
          <a:ext cx="423171" cy="58548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36372" y="2168000"/>
        <a:ext cx="296220" cy="351289"/>
      </dsp:txXfrm>
    </dsp:sp>
    <dsp:sp modelId="{ACA073E0-6F88-49C3-B84F-BF01942DC0B2}">
      <dsp:nvSpPr>
        <dsp:cNvPr id="0" name=""/>
        <dsp:cNvSpPr/>
      </dsp:nvSpPr>
      <dsp:spPr>
        <a:xfrm>
          <a:off x="132530" y="340690"/>
          <a:ext cx="2286855" cy="2371767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по перевозке в морг и захоронению безродных, невостребованных и неопознанных умерших на территории Слюдянского муниципального образования на 2019-2024 годы</a:t>
          </a:r>
        </a:p>
      </dsp:txBody>
      <dsp:txXfrm>
        <a:off x="467432" y="688027"/>
        <a:ext cx="1617051" cy="16770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64230-EDFB-468B-8E2B-B1C8E220C4DD}">
      <dsp:nvSpPr>
        <dsp:cNvPr id="0" name=""/>
        <dsp:cNvSpPr/>
      </dsp:nvSpPr>
      <dsp:spPr>
        <a:xfrm>
          <a:off x="3083170" y="2078678"/>
          <a:ext cx="2446823" cy="2487741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Безопасный город  на 2019-2024 годы</a:t>
          </a:r>
        </a:p>
      </dsp:txBody>
      <dsp:txXfrm>
        <a:off x="3441499" y="2442999"/>
        <a:ext cx="1730165" cy="1759099"/>
      </dsp:txXfrm>
    </dsp:sp>
    <dsp:sp modelId="{14AE99FA-E5F9-4985-AEB3-437CEB550A0F}">
      <dsp:nvSpPr>
        <dsp:cNvPr id="0" name=""/>
        <dsp:cNvSpPr/>
      </dsp:nvSpPr>
      <dsp:spPr>
        <a:xfrm rot="16314845">
          <a:off x="4307085" y="1722445"/>
          <a:ext cx="87426" cy="553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9761" y="1846348"/>
        <a:ext cx="61198" cy="332390"/>
      </dsp:txXfrm>
    </dsp:sp>
    <dsp:sp modelId="{C3904BF1-DF13-4C8D-A860-5E82E61E11E2}">
      <dsp:nvSpPr>
        <dsp:cNvPr id="0" name=""/>
        <dsp:cNvSpPr/>
      </dsp:nvSpPr>
      <dsp:spPr>
        <a:xfrm>
          <a:off x="3371520" y="-26312"/>
          <a:ext cx="2029077" cy="194134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 на 2019-2024 годы</a:t>
          </a:r>
        </a:p>
      </dsp:txBody>
      <dsp:txXfrm>
        <a:off x="3668671" y="257991"/>
        <a:ext cx="1434775" cy="1372734"/>
      </dsp:txXfrm>
    </dsp:sp>
    <dsp:sp modelId="{79555711-5C25-4965-BB78-95DE0CACBB29}">
      <dsp:nvSpPr>
        <dsp:cNvPr id="0" name=""/>
        <dsp:cNvSpPr/>
      </dsp:nvSpPr>
      <dsp:spPr>
        <a:xfrm rot="19511618">
          <a:off x="5473390" y="2017451"/>
          <a:ext cx="624181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8257" y="2175679"/>
        <a:ext cx="457986" cy="332390"/>
      </dsp:txXfrm>
    </dsp:sp>
    <dsp:sp modelId="{DADEC8C0-D43B-4ECA-8AD9-4A71CB39A7BB}">
      <dsp:nvSpPr>
        <dsp:cNvPr id="0" name=""/>
        <dsp:cNvSpPr/>
      </dsp:nvSpPr>
      <dsp:spPr>
        <a:xfrm>
          <a:off x="6126897" y="591402"/>
          <a:ext cx="1735205" cy="1725101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первичных мер пожарной безопасности на территории Слюдянского городского поселения на 2019-2024 годы</a:t>
          </a:r>
        </a:p>
      </dsp:txBody>
      <dsp:txXfrm>
        <a:off x="6381012" y="844037"/>
        <a:ext cx="1226975" cy="1219831"/>
      </dsp:txXfrm>
    </dsp:sp>
    <dsp:sp modelId="{FCFAB15C-1DDE-4287-BF7F-A70C44231832}">
      <dsp:nvSpPr>
        <dsp:cNvPr id="0" name=""/>
        <dsp:cNvSpPr/>
      </dsp:nvSpPr>
      <dsp:spPr>
        <a:xfrm rot="197532">
          <a:off x="5712805" y="3139296"/>
          <a:ext cx="446742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2916" y="3246244"/>
        <a:ext cx="312719" cy="332390"/>
      </dsp:txXfrm>
    </dsp:sp>
    <dsp:sp modelId="{E20551C7-0448-4510-B8A1-8651DC750118}">
      <dsp:nvSpPr>
        <dsp:cNvPr id="0" name=""/>
        <dsp:cNvSpPr/>
      </dsp:nvSpPr>
      <dsp:spPr>
        <a:xfrm>
          <a:off x="6368015" y="2614986"/>
          <a:ext cx="1793334" cy="1755442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гражданской обороны на территории Слюдянского городского поселения на 2019-2024 годы</a:t>
          </a:r>
        </a:p>
      </dsp:txBody>
      <dsp:txXfrm>
        <a:off x="6630643" y="2872065"/>
        <a:ext cx="1268078" cy="1241284"/>
      </dsp:txXfrm>
    </dsp:sp>
    <dsp:sp modelId="{018C067E-AD57-4F61-8382-8F9FB231A9C2}">
      <dsp:nvSpPr>
        <dsp:cNvPr id="0" name=""/>
        <dsp:cNvSpPr/>
      </dsp:nvSpPr>
      <dsp:spPr>
        <a:xfrm rot="2544507">
          <a:off x="5338386" y="4304437"/>
          <a:ext cx="692873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0128" y="4359191"/>
        <a:ext cx="526678" cy="332390"/>
      </dsp:txXfrm>
    </dsp:sp>
    <dsp:sp modelId="{F5828A12-2081-4907-BEB1-C40E8819BBB3}">
      <dsp:nvSpPr>
        <dsp:cNvPr id="0" name=""/>
        <dsp:cNvSpPr/>
      </dsp:nvSpPr>
      <dsp:spPr>
        <a:xfrm>
          <a:off x="5976668" y="4748138"/>
          <a:ext cx="1640885" cy="1698500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  людей    на водных объектах, расположенных на территории Слюдянского городского поселения на  2019-2024 годы</a:t>
          </a:r>
        </a:p>
      </dsp:txBody>
      <dsp:txXfrm>
        <a:off x="6216970" y="4996878"/>
        <a:ext cx="1160281" cy="1201020"/>
      </dsp:txXfrm>
    </dsp:sp>
    <dsp:sp modelId="{41D9A12B-57A6-417D-A705-25741A2108D9}">
      <dsp:nvSpPr>
        <dsp:cNvPr id="0" name=""/>
        <dsp:cNvSpPr/>
      </dsp:nvSpPr>
      <dsp:spPr>
        <a:xfrm rot="5412811">
          <a:off x="4215034" y="4447405"/>
          <a:ext cx="172646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F17DF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4241028" y="4532304"/>
        <a:ext cx="120852" cy="332390"/>
      </dsp:txXfrm>
    </dsp:sp>
    <dsp:sp modelId="{4C9AAC5F-8037-4E73-9EB6-F8A2080AC7CF}">
      <dsp:nvSpPr>
        <dsp:cNvPr id="0" name=""/>
        <dsp:cNvSpPr/>
      </dsp:nvSpPr>
      <dsp:spPr>
        <a:xfrm>
          <a:off x="3456382" y="4892150"/>
          <a:ext cx="1682546" cy="1651018"/>
        </a:xfrm>
        <a:prstGeom prst="ellipse">
          <a:avLst/>
        </a:prstGeom>
        <a:solidFill>
          <a:srgbClr val="AF72DC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мерах по противодействию терроризму и экстремизму на территории Слюдянского городского поселения на 2019- 2024 годы</a:t>
          </a:r>
        </a:p>
      </dsp:txBody>
      <dsp:txXfrm>
        <a:off x="3702785" y="5133936"/>
        <a:ext cx="1189740" cy="1167446"/>
      </dsp:txXfrm>
    </dsp:sp>
    <dsp:sp modelId="{9AEAB257-2E1A-4DEF-8AD8-53527ECB7E91}">
      <dsp:nvSpPr>
        <dsp:cNvPr id="0" name=""/>
        <dsp:cNvSpPr/>
      </dsp:nvSpPr>
      <dsp:spPr>
        <a:xfrm rot="8196322">
          <a:off x="2642262" y="4307304"/>
          <a:ext cx="659616" cy="553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2785741" y="4361010"/>
        <a:ext cx="493421" cy="332390"/>
      </dsp:txXfrm>
    </dsp:sp>
    <dsp:sp modelId="{42C87973-0D4D-47F6-946C-D57849F85C50}">
      <dsp:nvSpPr>
        <dsp:cNvPr id="0" name=""/>
        <dsp:cNvSpPr/>
      </dsp:nvSpPr>
      <dsp:spPr>
        <a:xfrm>
          <a:off x="1080124" y="4748132"/>
          <a:ext cx="1640870" cy="169850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экстремизма в молодежной среде на территории Слюдянского городского поселения на 2019- 2024 годы</a:t>
          </a:r>
        </a:p>
      </dsp:txBody>
      <dsp:txXfrm>
        <a:off x="1320424" y="4996872"/>
        <a:ext cx="1160270" cy="1201020"/>
      </dsp:txXfrm>
    </dsp:sp>
    <dsp:sp modelId="{DC9AB484-925F-40FE-AF0D-C35AD7A98BE9}">
      <dsp:nvSpPr>
        <dsp:cNvPr id="0" name=""/>
        <dsp:cNvSpPr/>
      </dsp:nvSpPr>
      <dsp:spPr>
        <a:xfrm rot="10498720">
          <a:off x="2298777" y="3197416"/>
          <a:ext cx="558901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39E756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2464653" y="3300939"/>
        <a:ext cx="392706" cy="332390"/>
      </dsp:txXfrm>
    </dsp:sp>
    <dsp:sp modelId="{EC45BEDE-CD6F-4303-BD62-E87BD70312F5}">
      <dsp:nvSpPr>
        <dsp:cNvPr id="0" name=""/>
        <dsp:cNvSpPr/>
      </dsp:nvSpPr>
      <dsp:spPr>
        <a:xfrm>
          <a:off x="446527" y="2790203"/>
          <a:ext cx="1593724" cy="1602978"/>
        </a:xfrm>
        <a:prstGeom prst="ellipse">
          <a:avLst/>
        </a:prstGeom>
        <a:solidFill>
          <a:srgbClr val="39E756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наркомании и токсикомании на территории Слюдянского городского поселения  на 2019- 2024 годы</a:t>
          </a:r>
        </a:p>
      </dsp:txBody>
      <dsp:txXfrm>
        <a:off x="679922" y="3024954"/>
        <a:ext cx="1126934" cy="1133476"/>
      </dsp:txXfrm>
    </dsp:sp>
    <dsp:sp modelId="{83B0F644-B95C-43D6-987B-B03B254F2B25}">
      <dsp:nvSpPr>
        <dsp:cNvPr id="0" name=""/>
        <dsp:cNvSpPr/>
      </dsp:nvSpPr>
      <dsp:spPr>
        <a:xfrm rot="12756474">
          <a:off x="2469459" y="2072073"/>
          <a:ext cx="630779" cy="553982"/>
        </a:xfrm>
        <a:prstGeom prst="rightArrow">
          <a:avLst>
            <a:gd name="adj1" fmla="val 60000"/>
            <a:gd name="adj2" fmla="val 50000"/>
          </a:avLst>
        </a:prstGeom>
        <a:solidFill>
          <a:srgbClr val="E87F38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10800000">
        <a:off x="2622556" y="2227649"/>
        <a:ext cx="464584" cy="332390"/>
      </dsp:txXfrm>
    </dsp:sp>
    <dsp:sp modelId="{0C8B999A-CEA2-477F-95B6-DBFDC0759189}">
      <dsp:nvSpPr>
        <dsp:cNvPr id="0" name=""/>
        <dsp:cNvSpPr/>
      </dsp:nvSpPr>
      <dsp:spPr>
        <a:xfrm>
          <a:off x="667649" y="671952"/>
          <a:ext cx="1735190" cy="1755427"/>
        </a:xfrm>
        <a:prstGeom prst="ellipse">
          <a:avLst/>
        </a:prstGeom>
        <a:solidFill>
          <a:srgbClr val="E87F38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правопорядка  на территории Слюдянского городского поселения на 2019 - 2024 годы</a:t>
          </a:r>
        </a:p>
      </dsp:txBody>
      <dsp:txXfrm>
        <a:off x="921762" y="929028"/>
        <a:ext cx="1226964" cy="12412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69997-A65A-4D65-A5E2-8697469F7EC4}">
      <dsp:nvSpPr>
        <dsp:cNvPr id="0" name=""/>
        <dsp:cNvSpPr/>
      </dsp:nvSpPr>
      <dsp:spPr>
        <a:xfrm>
          <a:off x="336783" y="284064"/>
          <a:ext cx="2118778" cy="2132619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приоритетных отраслей экономики  Слюдянского муниципального образования на 2019-2024 годы</a:t>
          </a:r>
        </a:p>
      </dsp:txBody>
      <dsp:txXfrm>
        <a:off x="647071" y="596379"/>
        <a:ext cx="1498202" cy="1507989"/>
      </dsp:txXfrm>
    </dsp:sp>
    <dsp:sp modelId="{9A30D46C-7D88-4A60-89D0-F7C898A07FD9}">
      <dsp:nvSpPr>
        <dsp:cNvPr id="0" name=""/>
        <dsp:cNvSpPr/>
      </dsp:nvSpPr>
      <dsp:spPr>
        <a:xfrm rot="27">
          <a:off x="2640957" y="1090578"/>
          <a:ext cx="446635" cy="519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640957" y="1194500"/>
        <a:ext cx="312645" cy="311768"/>
      </dsp:txXfrm>
    </dsp:sp>
    <dsp:sp modelId="{F74BC20E-C5C4-479F-B026-428CC83FE2DD}">
      <dsp:nvSpPr>
        <dsp:cNvPr id="0" name=""/>
        <dsp:cNvSpPr/>
      </dsp:nvSpPr>
      <dsp:spPr>
        <a:xfrm>
          <a:off x="3298270" y="533661"/>
          <a:ext cx="1641476" cy="163346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сред-него предпринимательства Слюдянского муниципального образования на 2019-2024 годы</a:t>
          </a:r>
        </a:p>
      </dsp:txBody>
      <dsp:txXfrm>
        <a:off x="3538659" y="772877"/>
        <a:ext cx="1160698" cy="115503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41363-F678-4ACD-BC4C-E6CC4376AEC3}">
      <dsp:nvSpPr>
        <dsp:cNvPr id="0" name=""/>
        <dsp:cNvSpPr/>
      </dsp:nvSpPr>
      <dsp:spPr>
        <a:xfrm>
          <a:off x="3133371" y="2376274"/>
          <a:ext cx="2462692" cy="2561535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механизмов управления  Слюдянским муниципальным  образованием" на  2019-2024 годы</a:t>
          </a:r>
        </a:p>
      </dsp:txBody>
      <dsp:txXfrm>
        <a:off x="3494024" y="2751402"/>
        <a:ext cx="1741386" cy="1811279"/>
      </dsp:txXfrm>
    </dsp:sp>
    <dsp:sp modelId="{6617DFFE-9C90-48DA-8FA9-4E0A730C6081}">
      <dsp:nvSpPr>
        <dsp:cNvPr id="0" name=""/>
        <dsp:cNvSpPr/>
      </dsp:nvSpPr>
      <dsp:spPr>
        <a:xfrm rot="16181982">
          <a:off x="4258067" y="1883538"/>
          <a:ext cx="197976" cy="623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87919" y="2037870"/>
        <a:ext cx="138583" cy="373909"/>
      </dsp:txXfrm>
    </dsp:sp>
    <dsp:sp modelId="{5E01FD38-F7DD-4638-A105-F8CE908E221D}">
      <dsp:nvSpPr>
        <dsp:cNvPr id="0" name=""/>
        <dsp:cNvSpPr/>
      </dsp:nvSpPr>
      <dsp:spPr>
        <a:xfrm>
          <a:off x="3287673" y="-187506"/>
          <a:ext cx="2125268" cy="219028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полномочий по решению вопросов местного значения администрацией Слюдянского городского поселения  на 2019-2024 годы</a:t>
          </a:r>
        </a:p>
      </dsp:txBody>
      <dsp:txXfrm>
        <a:off x="3598911" y="133253"/>
        <a:ext cx="1502792" cy="1548762"/>
      </dsp:txXfrm>
    </dsp:sp>
    <dsp:sp modelId="{F4004C20-5E12-4510-8FCB-5C0194D8EDD6}">
      <dsp:nvSpPr>
        <dsp:cNvPr id="0" name=""/>
        <dsp:cNvSpPr/>
      </dsp:nvSpPr>
      <dsp:spPr>
        <a:xfrm rot="20040578">
          <a:off x="5588470" y="2666616"/>
          <a:ext cx="337321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3587" y="2813425"/>
        <a:ext cx="236125" cy="373909"/>
      </dsp:txXfrm>
    </dsp:sp>
    <dsp:sp modelId="{D317C751-C518-412C-B648-83B3867F1134}">
      <dsp:nvSpPr>
        <dsp:cNvPr id="0" name=""/>
        <dsp:cNvSpPr/>
      </dsp:nvSpPr>
      <dsp:spPr>
        <a:xfrm>
          <a:off x="5941686" y="1152128"/>
          <a:ext cx="2288578" cy="2356468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информационного пространства и создание условий для обеспечения информатизации и процессов автоматизации в органах местного самоуправления Слюдянского муниципального образования на  2019 – 2024 годы</a:t>
          </a:r>
        </a:p>
      </dsp:txBody>
      <dsp:txXfrm>
        <a:off x="6276840" y="1497225"/>
        <a:ext cx="1618270" cy="1666274"/>
      </dsp:txXfrm>
    </dsp:sp>
    <dsp:sp modelId="{BC515C41-EE49-4E4B-85AF-451B5D1F17A2}">
      <dsp:nvSpPr>
        <dsp:cNvPr id="0" name=""/>
        <dsp:cNvSpPr/>
      </dsp:nvSpPr>
      <dsp:spPr>
        <a:xfrm rot="2276384">
          <a:off x="5429751" y="4315921"/>
          <a:ext cx="359614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151" y="4407392"/>
        <a:ext cx="251730" cy="373909"/>
      </dsp:txXfrm>
    </dsp:sp>
    <dsp:sp modelId="{14EE5A5F-156B-4102-B207-A932F9FAD40B}">
      <dsp:nvSpPr>
        <dsp:cNvPr id="0" name=""/>
        <dsp:cNvSpPr/>
      </dsp:nvSpPr>
      <dsp:spPr>
        <a:xfrm>
          <a:off x="5653664" y="4407132"/>
          <a:ext cx="2219130" cy="2239548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в Слюдянском муниципальном образовании  на 2019-2024 годы</a:t>
          </a:r>
        </a:p>
      </dsp:txBody>
      <dsp:txXfrm>
        <a:off x="5978648" y="4735106"/>
        <a:ext cx="1569162" cy="1583600"/>
      </dsp:txXfrm>
    </dsp:sp>
    <dsp:sp modelId="{BE959EF7-1B8D-4ED3-963F-08AFC5E19130}">
      <dsp:nvSpPr>
        <dsp:cNvPr id="0" name=""/>
        <dsp:cNvSpPr/>
      </dsp:nvSpPr>
      <dsp:spPr>
        <a:xfrm rot="8576246">
          <a:off x="3002487" y="4261997"/>
          <a:ext cx="297386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82691" y="4359748"/>
        <a:ext cx="208170" cy="373909"/>
      </dsp:txXfrm>
    </dsp:sp>
    <dsp:sp modelId="{DD801B7C-C887-4120-8777-FF1D880E0C82}">
      <dsp:nvSpPr>
        <dsp:cNvPr id="0" name=""/>
        <dsp:cNvSpPr/>
      </dsp:nvSpPr>
      <dsp:spPr>
        <a:xfrm>
          <a:off x="829122" y="4320486"/>
          <a:ext cx="2343088" cy="2244094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документами в администрации Слюдянского городского поселения в 2019 – 2024 годы</a:t>
          </a:r>
        </a:p>
      </dsp:txBody>
      <dsp:txXfrm>
        <a:off x="1172259" y="4649126"/>
        <a:ext cx="1656814" cy="1586814"/>
      </dsp:txXfrm>
    </dsp:sp>
    <dsp:sp modelId="{E397F5C3-3976-4ACF-9852-45AC0586EBEB}">
      <dsp:nvSpPr>
        <dsp:cNvPr id="0" name=""/>
        <dsp:cNvSpPr/>
      </dsp:nvSpPr>
      <dsp:spPr>
        <a:xfrm rot="12256796">
          <a:off x="2661925" y="2674218"/>
          <a:ext cx="429568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F17DF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85096" y="2825349"/>
        <a:ext cx="300698" cy="373909"/>
      </dsp:txXfrm>
    </dsp:sp>
    <dsp:sp modelId="{EE825786-E438-4DA8-ADA1-436530A706BF}">
      <dsp:nvSpPr>
        <dsp:cNvPr id="0" name=""/>
        <dsp:cNvSpPr/>
      </dsp:nvSpPr>
      <dsp:spPr>
        <a:xfrm>
          <a:off x="397070" y="1224137"/>
          <a:ext cx="2189804" cy="2274043"/>
        </a:xfrm>
        <a:prstGeom prst="ellipse">
          <a:avLst/>
        </a:prstGeom>
        <a:solidFill>
          <a:srgbClr val="F17DF1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деятельности органов местного самоуправления Слюдянского муниципального образования" на 2019 – 2024 годы</a:t>
          </a:r>
        </a:p>
      </dsp:txBody>
      <dsp:txXfrm>
        <a:off x="717759" y="1557163"/>
        <a:ext cx="1548426" cy="16079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23F09-287D-490F-818D-4BC6243043D4}">
      <dsp:nvSpPr>
        <dsp:cNvPr id="0" name=""/>
        <dsp:cNvSpPr/>
      </dsp:nvSpPr>
      <dsp:spPr>
        <a:xfrm>
          <a:off x="74152" y="565"/>
          <a:ext cx="2515990" cy="2515990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организации досуга  и обеспечение жителей   Слюдянского муниципального образования  услугами культуры и спорта на 2019-2024 годы</a:t>
          </a:r>
        </a:p>
      </dsp:txBody>
      <dsp:txXfrm>
        <a:off x="442610" y="369023"/>
        <a:ext cx="1779074" cy="17790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82E-C72E-4AE0-917F-564BBC4B6FAC}">
      <dsp:nvSpPr>
        <dsp:cNvPr id="0" name=""/>
        <dsp:cNvSpPr/>
      </dsp:nvSpPr>
      <dsp:spPr>
        <a:xfrm>
          <a:off x="443065" y="0"/>
          <a:ext cx="2820958" cy="2820958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современной городской среды на территории Слюдянского муниципального образования на 2018-2024 годы</a:t>
          </a:r>
        </a:p>
      </dsp:txBody>
      <dsp:txXfrm>
        <a:off x="856185" y="413120"/>
        <a:ext cx="1994718" cy="19947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82E-C72E-4AE0-917F-564BBC4B6FAC}">
      <dsp:nvSpPr>
        <dsp:cNvPr id="0" name=""/>
        <dsp:cNvSpPr/>
      </dsp:nvSpPr>
      <dsp:spPr>
        <a:xfrm>
          <a:off x="152806" y="0"/>
          <a:ext cx="2799521" cy="2799521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и устойчивое развитие градостроительной деятельности  и земельных отношений  на территории Слюдянского муниципального образования" на 2019-2024 годы</a:t>
          </a:r>
        </a:p>
      </dsp:txBody>
      <dsp:txXfrm>
        <a:off x="562786" y="409980"/>
        <a:ext cx="1979561" cy="19795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82E-C72E-4AE0-917F-564BBC4B6FAC}">
      <dsp:nvSpPr>
        <dsp:cNvPr id="0" name=""/>
        <dsp:cNvSpPr/>
      </dsp:nvSpPr>
      <dsp:spPr>
        <a:xfrm>
          <a:off x="88462" y="0"/>
          <a:ext cx="2359809" cy="2359809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управления муниципальным имуществом Слюдянского муниципального образования на 2019-2024 годы</a:t>
          </a:r>
        </a:p>
      </dsp:txBody>
      <dsp:txXfrm>
        <a:off x="434048" y="345586"/>
        <a:ext cx="1668637" cy="16686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82E-C72E-4AE0-917F-564BBC4B6FAC}">
      <dsp:nvSpPr>
        <dsp:cNvPr id="0" name=""/>
        <dsp:cNvSpPr/>
      </dsp:nvSpPr>
      <dsp:spPr>
        <a:xfrm>
          <a:off x="88462" y="0"/>
          <a:ext cx="2359809" cy="2359809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Защита прав потребителей на территории Слюдянского муниципального образования на 2021-2025 годы</a:t>
          </a:r>
        </a:p>
      </dsp:txBody>
      <dsp:txXfrm>
        <a:off x="434048" y="345586"/>
        <a:ext cx="1668637" cy="1668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13CE1-92D6-4B39-8F4D-8BE7816E308D}">
      <dsp:nvSpPr>
        <dsp:cNvPr id="0" name=""/>
        <dsp:cNvSpPr/>
      </dsp:nvSpPr>
      <dsp:spPr>
        <a:xfrm>
          <a:off x="4207094" y="2137767"/>
          <a:ext cx="2948700" cy="679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520"/>
              </a:lnTo>
              <a:lnTo>
                <a:pt x="2948700" y="454520"/>
              </a:lnTo>
              <a:lnTo>
                <a:pt x="2948700" y="67965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86785-3B10-40DB-A6D4-3DF69BF67B9A}">
      <dsp:nvSpPr>
        <dsp:cNvPr id="0" name=""/>
        <dsp:cNvSpPr/>
      </dsp:nvSpPr>
      <dsp:spPr>
        <a:xfrm>
          <a:off x="4139745" y="2137767"/>
          <a:ext cx="91440" cy="679658"/>
        </a:xfrm>
        <a:custGeom>
          <a:avLst/>
          <a:gdLst/>
          <a:ahLst/>
          <a:cxnLst/>
          <a:rect l="0" t="0" r="0" b="0"/>
          <a:pathLst>
            <a:path>
              <a:moveTo>
                <a:pt x="67349" y="0"/>
              </a:moveTo>
              <a:lnTo>
                <a:pt x="67349" y="454520"/>
              </a:lnTo>
              <a:lnTo>
                <a:pt x="45720" y="454520"/>
              </a:lnTo>
              <a:lnTo>
                <a:pt x="45720" y="67965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7C1F-988E-4F50-A748-2F9D5366D1A6}">
      <dsp:nvSpPr>
        <dsp:cNvPr id="0" name=""/>
        <dsp:cNvSpPr/>
      </dsp:nvSpPr>
      <dsp:spPr>
        <a:xfrm>
          <a:off x="1215135" y="2137767"/>
          <a:ext cx="2991959" cy="679658"/>
        </a:xfrm>
        <a:custGeom>
          <a:avLst/>
          <a:gdLst/>
          <a:ahLst/>
          <a:cxnLst/>
          <a:rect l="0" t="0" r="0" b="0"/>
          <a:pathLst>
            <a:path>
              <a:moveTo>
                <a:pt x="2991959" y="0"/>
              </a:moveTo>
              <a:lnTo>
                <a:pt x="2991959" y="454520"/>
              </a:lnTo>
              <a:lnTo>
                <a:pt x="0" y="454520"/>
              </a:lnTo>
              <a:lnTo>
                <a:pt x="0" y="67965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E57D8-7A23-4079-8858-669FA80D348B}">
      <dsp:nvSpPr>
        <dsp:cNvPr id="0" name=""/>
        <dsp:cNvSpPr/>
      </dsp:nvSpPr>
      <dsp:spPr>
        <a:xfrm>
          <a:off x="2991959" y="594545"/>
          <a:ext cx="2430269" cy="15432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D530B-39AD-4B40-9330-52B93CFAEA49}">
      <dsp:nvSpPr>
        <dsp:cNvPr id="0" name=""/>
        <dsp:cNvSpPr/>
      </dsp:nvSpPr>
      <dsp:spPr>
        <a:xfrm>
          <a:off x="3261989" y="85107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</dsp:txBody>
      <dsp:txXfrm>
        <a:off x="3307188" y="896273"/>
        <a:ext cx="2339871" cy="1452823"/>
      </dsp:txXfrm>
    </dsp:sp>
    <dsp:sp modelId="{EF0A7F68-04D7-41DB-9B42-90737B07F0E8}">
      <dsp:nvSpPr>
        <dsp:cNvPr id="0" name=""/>
        <dsp:cNvSpPr/>
      </dsp:nvSpPr>
      <dsp:spPr>
        <a:xfrm>
          <a:off x="0" y="2817425"/>
          <a:ext cx="2430269" cy="15432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1C2E-BEF0-4839-B887-19CBADD1C608}">
      <dsp:nvSpPr>
        <dsp:cNvPr id="0" name=""/>
        <dsp:cNvSpPr/>
      </dsp:nvSpPr>
      <dsp:spPr>
        <a:xfrm>
          <a:off x="270030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229" y="3119153"/>
        <a:ext cx="2339871" cy="1452823"/>
      </dsp:txXfrm>
    </dsp:sp>
    <dsp:sp modelId="{5999E2F9-6B81-4540-A723-2128B6CB20C2}">
      <dsp:nvSpPr>
        <dsp:cNvPr id="0" name=""/>
        <dsp:cNvSpPr/>
      </dsp:nvSpPr>
      <dsp:spPr>
        <a:xfrm>
          <a:off x="2970330" y="2817425"/>
          <a:ext cx="2430269" cy="154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D338-5FB8-4F29-B340-4907CD3A8407}">
      <dsp:nvSpPr>
        <dsp:cNvPr id="0" name=""/>
        <dsp:cNvSpPr/>
      </dsp:nvSpPr>
      <dsp:spPr>
        <a:xfrm>
          <a:off x="3240360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</a:p>
      </dsp:txBody>
      <dsp:txXfrm>
        <a:off x="3285559" y="3119153"/>
        <a:ext cx="2339871" cy="1452823"/>
      </dsp:txXfrm>
    </dsp:sp>
    <dsp:sp modelId="{54F180E3-34D7-49B4-89D3-FF1884639DF7}">
      <dsp:nvSpPr>
        <dsp:cNvPr id="0" name=""/>
        <dsp:cNvSpPr/>
      </dsp:nvSpPr>
      <dsp:spPr>
        <a:xfrm>
          <a:off x="5940660" y="2817425"/>
          <a:ext cx="2430269" cy="1543221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A107-CDA3-473B-BDA8-0A33E3689226}">
      <dsp:nvSpPr>
        <dsp:cNvPr id="0" name=""/>
        <dsp:cNvSpPr/>
      </dsp:nvSpPr>
      <dsp:spPr>
        <a:xfrm>
          <a:off x="6210689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неналоговые доходы</a:t>
          </a:r>
        </a:p>
      </dsp:txBody>
      <dsp:txXfrm>
        <a:off x="6255888" y="3119153"/>
        <a:ext cx="2339871" cy="1452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C805B-741F-470C-A177-47E9C09EF751}">
      <dsp:nvSpPr>
        <dsp:cNvPr id="0" name=""/>
        <dsp:cNvSpPr/>
      </dsp:nvSpPr>
      <dsp:spPr>
        <a:xfrm>
          <a:off x="-5756077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3213B-A15B-4653-8553-CF5E787C57F8}">
      <dsp:nvSpPr>
        <dsp:cNvPr id="0" name=""/>
        <dsp:cNvSpPr/>
      </dsp:nvSpPr>
      <dsp:spPr>
        <a:xfrm>
          <a:off x="760692" y="398590"/>
          <a:ext cx="7411276" cy="797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 на безвозмездной и безвозвратной основе без установления направлений ее использования</a:t>
          </a:r>
        </a:p>
      </dsp:txBody>
      <dsp:txXfrm>
        <a:off x="760692" y="398590"/>
        <a:ext cx="7411276" cy="797595"/>
      </dsp:txXfrm>
    </dsp:sp>
    <dsp:sp modelId="{FE85B8C7-AD75-4BBA-84AC-9E759D300498}">
      <dsp:nvSpPr>
        <dsp:cNvPr id="0" name=""/>
        <dsp:cNvSpPr/>
      </dsp:nvSpPr>
      <dsp:spPr>
        <a:xfrm>
          <a:off x="78946" y="226623"/>
          <a:ext cx="1223261" cy="1141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DDD06A-C217-41DC-86AD-665650E2552A}">
      <dsp:nvSpPr>
        <dsp:cNvPr id="0" name=""/>
        <dsp:cNvSpPr/>
      </dsp:nvSpPr>
      <dsp:spPr>
        <a:xfrm>
          <a:off x="1217983" y="1595190"/>
          <a:ext cx="6953975" cy="797595"/>
        </a:xfrm>
        <a:prstGeom prst="rect">
          <a:avLst/>
        </a:prstGeom>
        <a:gradFill rotWithShape="0">
          <a:gsLst>
            <a:gs pos="0">
              <a:schemeClr val="accent5">
                <a:hueOff val="6718086"/>
                <a:satOff val="-3139"/>
                <a:lumOff val="-3529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6718086"/>
                <a:satOff val="-3139"/>
                <a:lumOff val="-3529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на условиях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</a:r>
        </a:p>
      </dsp:txBody>
      <dsp:txXfrm>
        <a:off x="1217983" y="1595190"/>
        <a:ext cx="6953975" cy="797595"/>
      </dsp:txXfrm>
    </dsp:sp>
    <dsp:sp modelId="{40A417B9-C39E-4F09-A896-FC99BC39B43C}">
      <dsp:nvSpPr>
        <dsp:cNvPr id="0" name=""/>
        <dsp:cNvSpPr/>
      </dsp:nvSpPr>
      <dsp:spPr>
        <a:xfrm>
          <a:off x="409487" y="1371180"/>
          <a:ext cx="1174688" cy="11966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718086"/>
              <a:satOff val="-3139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69A8BC-EC73-4CD4-B156-7D55F0D9F30B}">
      <dsp:nvSpPr>
        <dsp:cNvPr id="0" name=""/>
        <dsp:cNvSpPr/>
      </dsp:nvSpPr>
      <dsp:spPr>
        <a:xfrm>
          <a:off x="1217983" y="2791790"/>
          <a:ext cx="6953975" cy="797595"/>
        </a:xfrm>
        <a:prstGeom prst="rect">
          <a:avLst/>
        </a:prstGeom>
        <a:gradFill rotWithShape="0">
          <a:gsLst>
            <a:gs pos="0">
              <a:schemeClr val="accent5">
                <a:hueOff val="13436172"/>
                <a:satOff val="-6278"/>
                <a:lumOff val="-7058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3436172"/>
                <a:satOff val="-6278"/>
                <a:lumOff val="-7058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поступления, в целях финансового обеспечения расходных обязательств, возникающих при выполнении полномочий «переданных» другим публично- правовым образованием</a:t>
          </a:r>
        </a:p>
      </dsp:txBody>
      <dsp:txXfrm>
        <a:off x="1217983" y="2791790"/>
        <a:ext cx="6953975" cy="797595"/>
      </dsp:txXfrm>
    </dsp:sp>
    <dsp:sp modelId="{5D1610AD-B932-440F-AE6B-459DCC85CE28}">
      <dsp:nvSpPr>
        <dsp:cNvPr id="0" name=""/>
        <dsp:cNvSpPr/>
      </dsp:nvSpPr>
      <dsp:spPr>
        <a:xfrm>
          <a:off x="395709" y="2691831"/>
          <a:ext cx="1272792" cy="10525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3436172"/>
              <a:satOff val="-6278"/>
              <a:lumOff val="-7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9A83A6-D726-48D0-8CFF-4C4E45CA0A14}">
      <dsp:nvSpPr>
        <dsp:cNvPr id="0" name=""/>
        <dsp:cNvSpPr/>
      </dsp:nvSpPr>
      <dsp:spPr>
        <a:xfrm>
          <a:off x="773001" y="3833294"/>
          <a:ext cx="7405537" cy="1063250"/>
        </a:xfrm>
        <a:prstGeom prst="rect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бюджет, которые предусмотрены федеральными законами и (или) принятыми в соответствии с ними нормативными правовыми актами Правительства Российской Федерации, бюджетам бюджетной системы Российской Федерации</a:t>
          </a:r>
        </a:p>
      </dsp:txBody>
      <dsp:txXfrm>
        <a:off x="773001" y="3833294"/>
        <a:ext cx="7405537" cy="1063250"/>
      </dsp:txXfrm>
    </dsp:sp>
    <dsp:sp modelId="{22CF99DB-B314-4FA3-A46C-D7998E8CEE49}">
      <dsp:nvSpPr>
        <dsp:cNvPr id="0" name=""/>
        <dsp:cNvSpPr/>
      </dsp:nvSpPr>
      <dsp:spPr>
        <a:xfrm>
          <a:off x="14400" y="3816419"/>
          <a:ext cx="1307268" cy="1163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C54E0-3B47-49AF-81CE-BC44AB367EE9}">
      <dsp:nvSpPr>
        <dsp:cNvPr id="0" name=""/>
        <dsp:cNvSpPr/>
      </dsp:nvSpPr>
      <dsp:spPr>
        <a:xfrm>
          <a:off x="0" y="0"/>
          <a:ext cx="6096000" cy="165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E220F-7861-42EA-9F84-524D4A39337B}">
      <dsp:nvSpPr>
        <dsp:cNvPr id="0" name=""/>
        <dsp:cNvSpPr/>
      </dsp:nvSpPr>
      <dsp:spPr>
        <a:xfrm>
          <a:off x="168586" y="224763"/>
          <a:ext cx="1404463" cy="12311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26D79-C021-471F-B246-FF3871A1B134}">
      <dsp:nvSpPr>
        <dsp:cNvPr id="0" name=""/>
        <dsp:cNvSpPr/>
      </dsp:nvSpPr>
      <dsp:spPr>
        <a:xfrm rot="10800000">
          <a:off x="232683" y="1681164"/>
          <a:ext cx="1309449" cy="199985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233 969</a:t>
          </a:r>
        </a:p>
      </dsp:txBody>
      <dsp:txXfrm rot="10800000">
        <a:off x="272953" y="1681164"/>
        <a:ext cx="1228909" cy="1959588"/>
      </dsp:txXfrm>
    </dsp:sp>
    <dsp:sp modelId="{97C346EF-0997-4B26-9604-0DACF9EB1716}">
      <dsp:nvSpPr>
        <dsp:cNvPr id="0" name=""/>
        <dsp:cNvSpPr/>
      </dsp:nvSpPr>
      <dsp:spPr>
        <a:xfrm>
          <a:off x="1720584" y="221291"/>
          <a:ext cx="1309449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EB92B-E524-499A-A6E5-05892C1F0F34}">
      <dsp:nvSpPr>
        <dsp:cNvPr id="0" name=""/>
        <dsp:cNvSpPr/>
      </dsp:nvSpPr>
      <dsp:spPr>
        <a:xfrm rot="10800000">
          <a:off x="1709546" y="1648039"/>
          <a:ext cx="1309449" cy="20285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159 045</a:t>
          </a:r>
        </a:p>
      </dsp:txBody>
      <dsp:txXfrm rot="10800000">
        <a:off x="1749816" y="1648039"/>
        <a:ext cx="1228909" cy="1988231"/>
      </dsp:txXfrm>
    </dsp:sp>
    <dsp:sp modelId="{64E29851-3087-432E-AFCD-4A9C83079348}">
      <dsp:nvSpPr>
        <dsp:cNvPr id="0" name=""/>
        <dsp:cNvSpPr/>
      </dsp:nvSpPr>
      <dsp:spPr>
        <a:xfrm>
          <a:off x="3136924" y="231806"/>
          <a:ext cx="1309449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1B16E-9D7B-4BE0-88E3-6B7E279F0779}">
      <dsp:nvSpPr>
        <dsp:cNvPr id="0" name=""/>
        <dsp:cNvSpPr/>
      </dsp:nvSpPr>
      <dsp:spPr>
        <a:xfrm rot="10800000">
          <a:off x="3160979" y="1659682"/>
          <a:ext cx="1309449" cy="20285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159 467</a:t>
          </a:r>
        </a:p>
      </dsp:txBody>
      <dsp:txXfrm rot="10800000">
        <a:off x="3201249" y="1659682"/>
        <a:ext cx="1228909" cy="1988231"/>
      </dsp:txXfrm>
    </dsp:sp>
    <dsp:sp modelId="{64CC186E-F2BB-4C04-A3AE-4CD8758DBB4D}">
      <dsp:nvSpPr>
        <dsp:cNvPr id="0" name=""/>
        <dsp:cNvSpPr/>
      </dsp:nvSpPr>
      <dsp:spPr>
        <a:xfrm>
          <a:off x="4653057" y="231794"/>
          <a:ext cx="1309449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55414-6D26-4A17-927A-21DBD65C394B}">
      <dsp:nvSpPr>
        <dsp:cNvPr id="0" name=""/>
        <dsp:cNvSpPr/>
      </dsp:nvSpPr>
      <dsp:spPr>
        <a:xfrm rot="10800000">
          <a:off x="4601373" y="1659682"/>
          <a:ext cx="1309449" cy="20285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101 171</a:t>
          </a:r>
        </a:p>
      </dsp:txBody>
      <dsp:txXfrm rot="10800000">
        <a:off x="4641643" y="1659682"/>
        <a:ext cx="1228909" cy="1988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55C68-6C54-4A29-9CFC-50438F80DDE7}">
      <dsp:nvSpPr>
        <dsp:cNvPr id="0" name=""/>
        <dsp:cNvSpPr/>
      </dsp:nvSpPr>
      <dsp:spPr>
        <a:xfrm>
          <a:off x="0" y="0"/>
          <a:ext cx="4329474" cy="4525963"/>
        </a:xfrm>
        <a:prstGeom prst="triangle">
          <a:avLst/>
        </a:prstGeom>
        <a:solidFill>
          <a:srgbClr val="0070C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9EEF4-8898-422C-87BD-5C22F8B2E9AF}">
      <dsp:nvSpPr>
        <dsp:cNvPr id="0" name=""/>
        <dsp:cNvSpPr/>
      </dsp:nvSpPr>
      <dsp:spPr>
        <a:xfrm>
          <a:off x="0" y="110871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ЖКХ</a:t>
          </a:r>
        </a:p>
      </dsp:txBody>
      <dsp:txXfrm>
        <a:off x="52300" y="1161019"/>
        <a:ext cx="2709558" cy="966780"/>
      </dsp:txXfrm>
    </dsp:sp>
    <dsp:sp modelId="{0F526EDB-FF9F-480A-80AB-84F3CA2024D0}">
      <dsp:nvSpPr>
        <dsp:cNvPr id="0" name=""/>
        <dsp:cNvSpPr/>
      </dsp:nvSpPr>
      <dsp:spPr>
        <a:xfrm>
          <a:off x="10330" y="226084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ДОРОЖНОЕ ХОЗЯЙСТВО</a:t>
          </a:r>
        </a:p>
      </dsp:txBody>
      <dsp:txXfrm>
        <a:off x="62630" y="2313149"/>
        <a:ext cx="2709558" cy="966780"/>
      </dsp:txXfrm>
    </dsp:sp>
    <dsp:sp modelId="{E1DE5400-DB2C-4E91-8879-8AA5692332C2}">
      <dsp:nvSpPr>
        <dsp:cNvPr id="0" name=""/>
        <dsp:cNvSpPr/>
      </dsp:nvSpPr>
      <dsp:spPr>
        <a:xfrm>
          <a:off x="0" y="341297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КУЛЬТУРА</a:t>
          </a:r>
        </a:p>
      </dsp:txBody>
      <dsp:txXfrm>
        <a:off x="52300" y="3465279"/>
        <a:ext cx="2709558" cy="966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2E72D-27FB-4D9B-B994-F491831BBC25}">
      <dsp:nvSpPr>
        <dsp:cNvPr id="0" name=""/>
        <dsp:cNvSpPr/>
      </dsp:nvSpPr>
      <dsp:spPr>
        <a:xfrm>
          <a:off x="0" y="2723123"/>
          <a:ext cx="1357890" cy="10364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</dsp:txBody>
      <dsp:txXfrm>
        <a:off x="30357" y="2753480"/>
        <a:ext cx="1297176" cy="975758"/>
      </dsp:txXfrm>
    </dsp:sp>
    <dsp:sp modelId="{A16AE68F-4DC1-44B5-9640-EA127761D867}">
      <dsp:nvSpPr>
        <dsp:cNvPr id="0" name=""/>
        <dsp:cNvSpPr/>
      </dsp:nvSpPr>
      <dsp:spPr>
        <a:xfrm rot="17045957">
          <a:off x="819959" y="2543696"/>
          <a:ext cx="142234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422349" y="7913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95575" y="2516050"/>
        <a:ext cx="71117" cy="71117"/>
      </dsp:txXfrm>
    </dsp:sp>
    <dsp:sp modelId="{FF2FFD4B-1844-4EC4-9F9C-49ECDCDE1564}">
      <dsp:nvSpPr>
        <dsp:cNvPr id="0" name=""/>
        <dsp:cNvSpPr/>
      </dsp:nvSpPr>
      <dsp:spPr>
        <a:xfrm>
          <a:off x="1704378" y="1345551"/>
          <a:ext cx="1755151" cy="103261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</a:t>
          </a:r>
        </a:p>
      </dsp:txBody>
      <dsp:txXfrm>
        <a:off x="1734622" y="1375795"/>
        <a:ext cx="1694663" cy="972126"/>
      </dsp:txXfrm>
    </dsp:sp>
    <dsp:sp modelId="{5BE7A557-8C60-4151-809F-68BDAA47B8A7}">
      <dsp:nvSpPr>
        <dsp:cNvPr id="0" name=""/>
        <dsp:cNvSpPr/>
      </dsp:nvSpPr>
      <dsp:spPr>
        <a:xfrm rot="17680722">
          <a:off x="2928688" y="1025824"/>
          <a:ext cx="182272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822723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3794482" y="988169"/>
        <a:ext cx="91136" cy="91136"/>
      </dsp:txXfrm>
    </dsp:sp>
    <dsp:sp modelId="{248DE1DA-0009-4CD5-A24C-0D84960E7733}">
      <dsp:nvSpPr>
        <dsp:cNvPr id="0" name=""/>
        <dsp:cNvSpPr/>
      </dsp:nvSpPr>
      <dsp:spPr>
        <a:xfrm>
          <a:off x="4220570" y="0"/>
          <a:ext cx="4378073" cy="41123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Развитие ЖКХ</a:t>
          </a:r>
        </a:p>
      </dsp:txBody>
      <dsp:txXfrm>
        <a:off x="4232615" y="12045"/>
        <a:ext cx="4353983" cy="387143"/>
      </dsp:txXfrm>
    </dsp:sp>
    <dsp:sp modelId="{2793DEB9-5AA5-46BC-914E-C07EFA96F5F4}">
      <dsp:nvSpPr>
        <dsp:cNvPr id="0" name=""/>
        <dsp:cNvSpPr/>
      </dsp:nvSpPr>
      <dsp:spPr>
        <a:xfrm rot="18122163">
          <a:off x="3135063" y="1268157"/>
          <a:ext cx="138204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382040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91533" y="1241519"/>
        <a:ext cx="69102" cy="69102"/>
      </dsp:txXfrm>
    </dsp:sp>
    <dsp:sp modelId="{3519E2E2-CD7E-4F21-8279-7FCC62DBC343}">
      <dsp:nvSpPr>
        <dsp:cNvPr id="0" name=""/>
        <dsp:cNvSpPr/>
      </dsp:nvSpPr>
      <dsp:spPr>
        <a:xfrm>
          <a:off x="4192637" y="502983"/>
          <a:ext cx="4379622" cy="37459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Доступное жилье</a:t>
          </a:r>
        </a:p>
      </dsp:txBody>
      <dsp:txXfrm>
        <a:off x="4203609" y="513955"/>
        <a:ext cx="4357678" cy="352655"/>
      </dsp:txXfrm>
    </dsp:sp>
    <dsp:sp modelId="{798A0B89-F63F-476A-A7EA-3262CD652518}">
      <dsp:nvSpPr>
        <dsp:cNvPr id="0" name=""/>
        <dsp:cNvSpPr/>
      </dsp:nvSpPr>
      <dsp:spPr>
        <a:xfrm rot="19142013">
          <a:off x="3340642" y="1535682"/>
          <a:ext cx="970882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970882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01811" y="1519323"/>
        <a:ext cx="48544" cy="48544"/>
      </dsp:txXfrm>
    </dsp:sp>
    <dsp:sp modelId="{D790BF21-2E55-48E3-A549-DB0EDB899F20}">
      <dsp:nvSpPr>
        <dsp:cNvPr id="0" name=""/>
        <dsp:cNvSpPr/>
      </dsp:nvSpPr>
      <dsp:spPr>
        <a:xfrm>
          <a:off x="4192637" y="963057"/>
          <a:ext cx="4387486" cy="52455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транспортного комплекса и улично-дорожной сети</a:t>
          </a:r>
        </a:p>
      </dsp:txBody>
      <dsp:txXfrm>
        <a:off x="4208001" y="978421"/>
        <a:ext cx="4356758" cy="493822"/>
      </dsp:txXfrm>
    </dsp:sp>
    <dsp:sp modelId="{FFB351E9-272C-4993-897D-2D4A50545350}">
      <dsp:nvSpPr>
        <dsp:cNvPr id="0" name=""/>
        <dsp:cNvSpPr/>
      </dsp:nvSpPr>
      <dsp:spPr>
        <a:xfrm rot="21214123">
          <a:off x="3457209" y="1812627"/>
          <a:ext cx="73775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37750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07640" y="1802097"/>
        <a:ext cx="36887" cy="36887"/>
      </dsp:txXfrm>
    </dsp:sp>
    <dsp:sp modelId="{4FDC8F1B-4ACC-463F-81C6-E37B524229BE}">
      <dsp:nvSpPr>
        <dsp:cNvPr id="0" name=""/>
        <dsp:cNvSpPr/>
      </dsp:nvSpPr>
      <dsp:spPr>
        <a:xfrm>
          <a:off x="4192637" y="1573081"/>
          <a:ext cx="4387486" cy="41228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Благоустройство</a:t>
          </a:r>
        </a:p>
      </dsp:txBody>
      <dsp:txXfrm>
        <a:off x="4204712" y="1585156"/>
        <a:ext cx="4363336" cy="388132"/>
      </dsp:txXfrm>
    </dsp:sp>
    <dsp:sp modelId="{9C325AC1-3366-4C17-A62C-4B0AB8679859}">
      <dsp:nvSpPr>
        <dsp:cNvPr id="0" name=""/>
        <dsp:cNvSpPr/>
      </dsp:nvSpPr>
      <dsp:spPr>
        <a:xfrm rot="1795660">
          <a:off x="3403132" y="2064958"/>
          <a:ext cx="84590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845903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04936" y="2051724"/>
        <a:ext cx="42295" cy="42295"/>
      </dsp:txXfrm>
    </dsp:sp>
    <dsp:sp modelId="{4C88876B-BBAA-485A-8174-491A3D2373A2}">
      <dsp:nvSpPr>
        <dsp:cNvPr id="0" name=""/>
        <dsp:cNvSpPr/>
      </dsp:nvSpPr>
      <dsp:spPr>
        <a:xfrm>
          <a:off x="4192637" y="2070838"/>
          <a:ext cx="4387486" cy="42609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Безопасный город</a:t>
          </a:r>
        </a:p>
      </dsp:txBody>
      <dsp:txXfrm>
        <a:off x="4205117" y="2083318"/>
        <a:ext cx="4362526" cy="401135"/>
      </dsp:txXfrm>
    </dsp:sp>
    <dsp:sp modelId="{F821FCAE-37D4-490C-8906-B95B2E93F14D}">
      <dsp:nvSpPr>
        <dsp:cNvPr id="0" name=""/>
        <dsp:cNvSpPr/>
      </dsp:nvSpPr>
      <dsp:spPr>
        <a:xfrm rot="3097531">
          <a:off x="3235629" y="2316844"/>
          <a:ext cx="118090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180909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96561" y="2295235"/>
        <a:ext cx="59045" cy="59045"/>
      </dsp:txXfrm>
    </dsp:sp>
    <dsp:sp modelId="{4C7E59EB-E85D-43F0-9BB6-C8A63B68A395}">
      <dsp:nvSpPr>
        <dsp:cNvPr id="0" name=""/>
        <dsp:cNvSpPr/>
      </dsp:nvSpPr>
      <dsp:spPr>
        <a:xfrm>
          <a:off x="4192637" y="2582407"/>
          <a:ext cx="4387486" cy="41049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приоритетных отраслей экономики</a:t>
          </a:r>
        </a:p>
      </dsp:txBody>
      <dsp:txXfrm>
        <a:off x="4204660" y="2594430"/>
        <a:ext cx="4363440" cy="386452"/>
      </dsp:txXfrm>
    </dsp:sp>
    <dsp:sp modelId="{6C55E896-D81A-40C7-AD7A-2736A7C26689}">
      <dsp:nvSpPr>
        <dsp:cNvPr id="0" name=""/>
        <dsp:cNvSpPr/>
      </dsp:nvSpPr>
      <dsp:spPr>
        <a:xfrm rot="3828396">
          <a:off x="2995654" y="2599097"/>
          <a:ext cx="166085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660859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784562" y="2565489"/>
        <a:ext cx="83042" cy="83042"/>
      </dsp:txXfrm>
    </dsp:sp>
    <dsp:sp modelId="{19EEFEE1-EC3B-4C9C-8C9C-78E182C4C1C4}">
      <dsp:nvSpPr>
        <dsp:cNvPr id="0" name=""/>
        <dsp:cNvSpPr/>
      </dsp:nvSpPr>
      <dsp:spPr>
        <a:xfrm>
          <a:off x="4192637" y="3078380"/>
          <a:ext cx="4378996" cy="54756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Совершенствование механизмов управления СМО</a:t>
          </a:r>
        </a:p>
      </dsp:txBody>
      <dsp:txXfrm>
        <a:off x="4208675" y="3094418"/>
        <a:ext cx="4346920" cy="515489"/>
      </dsp:txXfrm>
    </dsp:sp>
    <dsp:sp modelId="{C09FB456-54B3-4E70-B57D-4A3BAD4A18F0}">
      <dsp:nvSpPr>
        <dsp:cNvPr id="0" name=""/>
        <dsp:cNvSpPr/>
      </dsp:nvSpPr>
      <dsp:spPr>
        <a:xfrm rot="4210123">
          <a:off x="2745606" y="2870346"/>
          <a:ext cx="216095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160954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3772060" y="2824235"/>
        <a:ext cx="108047" cy="108047"/>
      </dsp:txXfrm>
    </dsp:sp>
    <dsp:sp modelId="{159DED6E-F305-4F83-B777-8A55FC846331}">
      <dsp:nvSpPr>
        <dsp:cNvPr id="0" name=""/>
        <dsp:cNvSpPr/>
      </dsp:nvSpPr>
      <dsp:spPr>
        <a:xfrm>
          <a:off x="4192637" y="3711420"/>
          <a:ext cx="4379292" cy="36647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Развитие культуры, досуга и спорта</a:t>
          </a:r>
        </a:p>
      </dsp:txBody>
      <dsp:txXfrm>
        <a:off x="4203371" y="3722154"/>
        <a:ext cx="4357824" cy="345011"/>
      </dsp:txXfrm>
    </dsp:sp>
    <dsp:sp modelId="{54E358F5-1721-4085-983A-2ABF41631DEE}">
      <dsp:nvSpPr>
        <dsp:cNvPr id="0" name=""/>
        <dsp:cNvSpPr/>
      </dsp:nvSpPr>
      <dsp:spPr>
        <a:xfrm rot="4418262">
          <a:off x="2524911" y="3102420"/>
          <a:ext cx="260234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602345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3761025" y="3045275"/>
        <a:ext cx="130117" cy="130117"/>
      </dsp:txXfrm>
    </dsp:sp>
    <dsp:sp modelId="{BB37A95D-9E0D-43B8-8B78-14A549DFD266}">
      <dsp:nvSpPr>
        <dsp:cNvPr id="0" name=""/>
        <dsp:cNvSpPr/>
      </dsp:nvSpPr>
      <dsp:spPr>
        <a:xfrm>
          <a:off x="4192637" y="4163374"/>
          <a:ext cx="4404068" cy="39086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Доступная среда</a:t>
          </a:r>
        </a:p>
      </dsp:txBody>
      <dsp:txXfrm>
        <a:off x="4204085" y="4174822"/>
        <a:ext cx="4381172" cy="367972"/>
      </dsp:txXfrm>
    </dsp:sp>
    <dsp:sp modelId="{9127C5A7-AEE7-449B-B6C6-41C624E2C7D4}">
      <dsp:nvSpPr>
        <dsp:cNvPr id="0" name=""/>
        <dsp:cNvSpPr/>
      </dsp:nvSpPr>
      <dsp:spPr>
        <a:xfrm rot="4586486">
          <a:off x="2262550" y="3373905"/>
          <a:ext cx="312706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127067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747907" y="3303641"/>
        <a:ext cx="156353" cy="156353"/>
      </dsp:txXfrm>
    </dsp:sp>
    <dsp:sp modelId="{CF7FFD92-9D1E-4E09-BAAF-369E80F9252B}">
      <dsp:nvSpPr>
        <dsp:cNvPr id="0" name=""/>
        <dsp:cNvSpPr/>
      </dsp:nvSpPr>
      <dsp:spPr>
        <a:xfrm>
          <a:off x="4192637" y="4639716"/>
          <a:ext cx="4414200" cy="52412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градостроительной деятельности  и земельных отношений  на территории СМО</a:t>
          </a:r>
        </a:p>
      </dsp:txBody>
      <dsp:txXfrm>
        <a:off x="4207988" y="4655067"/>
        <a:ext cx="4383498" cy="493420"/>
      </dsp:txXfrm>
    </dsp:sp>
    <dsp:sp modelId="{6DB12F5C-AC4A-41A0-9022-C7541E43B3A2}">
      <dsp:nvSpPr>
        <dsp:cNvPr id="0" name=""/>
        <dsp:cNvSpPr/>
      </dsp:nvSpPr>
      <dsp:spPr>
        <a:xfrm rot="4722634">
          <a:off x="1953669" y="3690130"/>
          <a:ext cx="3744828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744828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732463" y="3604422"/>
        <a:ext cx="187241" cy="187241"/>
      </dsp:txXfrm>
    </dsp:sp>
    <dsp:sp modelId="{56D68E2E-7117-44EB-A57D-A9CD072A0B5A}">
      <dsp:nvSpPr>
        <dsp:cNvPr id="0" name=""/>
        <dsp:cNvSpPr/>
      </dsp:nvSpPr>
      <dsp:spPr>
        <a:xfrm>
          <a:off x="4192637" y="5249313"/>
          <a:ext cx="4424468" cy="56982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Повышение качества управления муниципальным имуществом СМО</a:t>
          </a:r>
          <a:endParaRPr lang="ru-RU" sz="145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9327" y="5266003"/>
        <a:ext cx="4391088" cy="536448"/>
      </dsp:txXfrm>
    </dsp:sp>
    <dsp:sp modelId="{CB3E811A-2E4A-4DB9-A700-8D47F98B9CCE}">
      <dsp:nvSpPr>
        <dsp:cNvPr id="0" name=""/>
        <dsp:cNvSpPr/>
      </dsp:nvSpPr>
      <dsp:spPr>
        <a:xfrm rot="4823122">
          <a:off x="1631420" y="4017781"/>
          <a:ext cx="4389326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4389326" y="7913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3716350" y="3915961"/>
        <a:ext cx="219466" cy="219466"/>
      </dsp:txXfrm>
    </dsp:sp>
    <dsp:sp modelId="{CC2ECC6B-42BA-42E3-A02D-62E2B84E8EBC}">
      <dsp:nvSpPr>
        <dsp:cNvPr id="0" name=""/>
        <dsp:cNvSpPr/>
      </dsp:nvSpPr>
      <dsp:spPr>
        <a:xfrm>
          <a:off x="4192637" y="5904616"/>
          <a:ext cx="4424468" cy="56982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Защита прав потребителей на территории Слюдянского муниципального образования</a:t>
          </a:r>
        </a:p>
      </dsp:txBody>
      <dsp:txXfrm>
        <a:off x="4209327" y="5921306"/>
        <a:ext cx="4391088" cy="536448"/>
      </dsp:txXfrm>
    </dsp:sp>
    <dsp:sp modelId="{682AB935-B579-4917-9669-25DE045F1125}">
      <dsp:nvSpPr>
        <dsp:cNvPr id="0" name=""/>
        <dsp:cNvSpPr/>
      </dsp:nvSpPr>
      <dsp:spPr>
        <a:xfrm rot="4648375">
          <a:off x="846425" y="3871026"/>
          <a:ext cx="1306256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306256" y="7913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466898" y="3846283"/>
        <a:ext cx="65312" cy="65312"/>
      </dsp:txXfrm>
    </dsp:sp>
    <dsp:sp modelId="{BBE0DE4F-5BC6-4543-99C9-CC0121602018}">
      <dsp:nvSpPr>
        <dsp:cNvPr id="0" name=""/>
        <dsp:cNvSpPr/>
      </dsp:nvSpPr>
      <dsp:spPr>
        <a:xfrm>
          <a:off x="1641218" y="3998286"/>
          <a:ext cx="1752690" cy="103646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</dsp:txBody>
      <dsp:txXfrm>
        <a:off x="1671575" y="4028643"/>
        <a:ext cx="1691976" cy="975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7CB4A-5AB5-42D9-A7F0-4945435D0D75}">
      <dsp:nvSpPr>
        <dsp:cNvPr id="0" name=""/>
        <dsp:cNvSpPr/>
      </dsp:nvSpPr>
      <dsp:spPr>
        <a:xfrm>
          <a:off x="3240152" y="2047554"/>
          <a:ext cx="2584944" cy="2708644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 Слюдянского муниципального образования на 2019-2021 годы</a:t>
          </a:r>
          <a:endParaRPr lang="ru-RU" sz="1700" kern="1200" dirty="0"/>
        </a:p>
      </dsp:txBody>
      <dsp:txXfrm>
        <a:off x="3618708" y="2444226"/>
        <a:ext cx="1827832" cy="1915300"/>
      </dsp:txXfrm>
    </dsp:sp>
    <dsp:sp modelId="{2407DABE-2543-4A7E-8F5A-1AAF1554EB92}">
      <dsp:nvSpPr>
        <dsp:cNvPr id="0" name=""/>
        <dsp:cNvSpPr/>
      </dsp:nvSpPr>
      <dsp:spPr>
        <a:xfrm rot="16200000">
          <a:off x="4490130" y="1730462"/>
          <a:ext cx="84989" cy="478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502879" y="1838939"/>
        <a:ext cx="59492" cy="287182"/>
      </dsp:txXfrm>
    </dsp:sp>
    <dsp:sp modelId="{9D0CA824-59BB-4BFD-9E5F-BF3F91B7F1C9}">
      <dsp:nvSpPr>
        <dsp:cNvPr id="0" name=""/>
        <dsp:cNvSpPr/>
      </dsp:nvSpPr>
      <dsp:spPr>
        <a:xfrm>
          <a:off x="3517048" y="-118808"/>
          <a:ext cx="2031152" cy="200600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объектов коммунальной инфраструктуры  Слюдянского муниципального образования на 2019-2024 годы </a:t>
          </a:r>
          <a:endParaRPr lang="ru-RU" sz="1300" kern="1200" dirty="0"/>
        </a:p>
      </dsp:txBody>
      <dsp:txXfrm>
        <a:off x="3814503" y="174965"/>
        <a:ext cx="1436242" cy="1418460"/>
      </dsp:txXfrm>
    </dsp:sp>
    <dsp:sp modelId="{570AE075-9529-4CF5-84A7-3F355B53CE70}">
      <dsp:nvSpPr>
        <dsp:cNvPr id="0" name=""/>
        <dsp:cNvSpPr/>
      </dsp:nvSpPr>
      <dsp:spPr>
        <a:xfrm rot="19285714">
          <a:off x="5580191" y="2291854"/>
          <a:ext cx="88521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583088" y="2395861"/>
        <a:ext cx="61965" cy="287182"/>
      </dsp:txXfrm>
    </dsp:sp>
    <dsp:sp modelId="{8D80F8D1-A995-497C-932D-5580859BEA80}">
      <dsp:nvSpPr>
        <dsp:cNvPr id="0" name=""/>
        <dsp:cNvSpPr/>
      </dsp:nvSpPr>
      <dsp:spPr>
        <a:xfrm>
          <a:off x="5448568" y="822508"/>
          <a:ext cx="2104919" cy="2019239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проведения сбалансированной и стабильной политики в области государственного регулирования цен (тарифов) на 2019-2024 г.г. </a:t>
          </a:r>
          <a:endParaRPr lang="ru-RU" sz="1300" kern="1200" dirty="0"/>
        </a:p>
      </dsp:txBody>
      <dsp:txXfrm>
        <a:off x="5756826" y="1118219"/>
        <a:ext cx="1488403" cy="1427817"/>
      </dsp:txXfrm>
    </dsp:sp>
    <dsp:sp modelId="{16A325C8-4ED7-42BD-9761-4FF16DE90F2D}">
      <dsp:nvSpPr>
        <dsp:cNvPr id="0" name=""/>
        <dsp:cNvSpPr/>
      </dsp:nvSpPr>
      <dsp:spPr>
        <a:xfrm rot="771429">
          <a:off x="5834537" y="3471075"/>
          <a:ext cx="99584" cy="478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834912" y="3563479"/>
        <a:ext cx="69709" cy="287182"/>
      </dsp:txXfrm>
    </dsp:sp>
    <dsp:sp modelId="{3A555E1B-471D-40DB-BF6F-1F30BFE91509}">
      <dsp:nvSpPr>
        <dsp:cNvPr id="0" name=""/>
        <dsp:cNvSpPr/>
      </dsp:nvSpPr>
      <dsp:spPr>
        <a:xfrm>
          <a:off x="5955163" y="2877434"/>
          <a:ext cx="2064041" cy="2169359"/>
        </a:xfrm>
        <a:prstGeom prst="ellipse">
          <a:avLst/>
        </a:prstGeom>
        <a:solidFill>
          <a:schemeClr val="accent4">
            <a:lumMod val="75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Чистая вода на 2019-2024 годы</a:t>
          </a:r>
          <a:endParaRPr lang="ru-RU" sz="1600" kern="1200" dirty="0"/>
        </a:p>
      </dsp:txBody>
      <dsp:txXfrm>
        <a:off x="6257435" y="3195129"/>
        <a:ext cx="1459497" cy="1533969"/>
      </dsp:txXfrm>
    </dsp:sp>
    <dsp:sp modelId="{10A78071-C380-4A2A-B562-CBEFEA4C4BAC}">
      <dsp:nvSpPr>
        <dsp:cNvPr id="0" name=""/>
        <dsp:cNvSpPr/>
      </dsp:nvSpPr>
      <dsp:spPr>
        <a:xfrm rot="3857143">
          <a:off x="5106209" y="4441228"/>
          <a:ext cx="84381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F17DF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113374" y="4525552"/>
        <a:ext cx="59067" cy="287182"/>
      </dsp:txXfrm>
    </dsp:sp>
    <dsp:sp modelId="{08ED16AE-FA49-4891-B817-CDEEAB255C42}">
      <dsp:nvSpPr>
        <dsp:cNvPr id="0" name=""/>
        <dsp:cNvSpPr/>
      </dsp:nvSpPr>
      <dsp:spPr>
        <a:xfrm>
          <a:off x="4534220" y="4668925"/>
          <a:ext cx="2181571" cy="2002610"/>
        </a:xfrm>
        <a:prstGeom prst="ellipse">
          <a:avLst/>
        </a:prstGeom>
        <a:solidFill>
          <a:srgbClr val="F17DF1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Энергосбережение и повышение энергетической эффективности на 2019-2024 годы</a:t>
          </a:r>
          <a:endParaRPr lang="ru-RU" sz="1300" kern="1200" dirty="0"/>
        </a:p>
      </dsp:txBody>
      <dsp:txXfrm>
        <a:off x="4853704" y="4962200"/>
        <a:ext cx="1542603" cy="1416060"/>
      </dsp:txXfrm>
    </dsp:sp>
    <dsp:sp modelId="{C49DEF44-8872-4289-893A-8227F87D1CB0}">
      <dsp:nvSpPr>
        <dsp:cNvPr id="0" name=""/>
        <dsp:cNvSpPr/>
      </dsp:nvSpPr>
      <dsp:spPr>
        <a:xfrm rot="6942857">
          <a:off x="3868561" y="4446832"/>
          <a:ext cx="91179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10800000">
        <a:off x="3888172" y="4530237"/>
        <a:ext cx="63825" cy="287182"/>
      </dsp:txXfrm>
    </dsp:sp>
    <dsp:sp modelId="{502D5733-4A7A-4A20-A411-5B5120D3AD5C}">
      <dsp:nvSpPr>
        <dsp:cNvPr id="0" name=""/>
        <dsp:cNvSpPr/>
      </dsp:nvSpPr>
      <dsp:spPr>
        <a:xfrm>
          <a:off x="2393449" y="4675850"/>
          <a:ext cx="2093586" cy="1988761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многоквартирных домов на 2019-2024 годы</a:t>
          </a:r>
        </a:p>
      </dsp:txBody>
      <dsp:txXfrm>
        <a:off x="2700048" y="4967097"/>
        <a:ext cx="1480388" cy="1406267"/>
      </dsp:txXfrm>
    </dsp:sp>
    <dsp:sp modelId="{00D0C5B5-6AF4-4C78-BD12-65D9B287E5C9}">
      <dsp:nvSpPr>
        <dsp:cNvPr id="0" name=""/>
        <dsp:cNvSpPr/>
      </dsp:nvSpPr>
      <dsp:spPr>
        <a:xfrm rot="10028571">
          <a:off x="3150627" y="3468223"/>
          <a:ext cx="85577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10800000">
        <a:off x="3175978" y="3561095"/>
        <a:ext cx="59904" cy="287182"/>
      </dsp:txXfrm>
    </dsp:sp>
    <dsp:sp modelId="{9215A1CB-77D9-4643-AD03-686FE26AE777}">
      <dsp:nvSpPr>
        <dsp:cNvPr id="0" name=""/>
        <dsp:cNvSpPr/>
      </dsp:nvSpPr>
      <dsp:spPr>
        <a:xfrm>
          <a:off x="1017291" y="2899228"/>
          <a:ext cx="2121548" cy="2125771"/>
        </a:xfrm>
        <a:prstGeom prst="ellipse">
          <a:avLst/>
        </a:prstGeom>
        <a:solidFill>
          <a:srgbClr val="7030A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Информирование населения Слюдянского муниципального образования о мерах, принимаемых в сфере жилищно-коммунального хозяйства и по вопросам развития общественного контроля в этой сфере на 2019-2024 годы</a:t>
          </a:r>
          <a:endParaRPr lang="ru-RU" sz="1050" kern="1200" dirty="0"/>
        </a:p>
      </dsp:txBody>
      <dsp:txXfrm>
        <a:off x="1327985" y="3210540"/>
        <a:ext cx="1500160" cy="1503147"/>
      </dsp:txXfrm>
    </dsp:sp>
    <dsp:sp modelId="{E4C084BB-1837-4138-B4D9-A2A72DC9573E}">
      <dsp:nvSpPr>
        <dsp:cNvPr id="0" name=""/>
        <dsp:cNvSpPr/>
      </dsp:nvSpPr>
      <dsp:spPr>
        <a:xfrm rot="13114286">
          <a:off x="3406635" y="2296594"/>
          <a:ext cx="80212" cy="478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 rot="10800000">
        <a:off x="3428074" y="2399824"/>
        <a:ext cx="56148" cy="287182"/>
      </dsp:txXfrm>
    </dsp:sp>
    <dsp:sp modelId="{27F16C25-0AD2-4C50-A686-0A32E34E57D5}">
      <dsp:nvSpPr>
        <dsp:cNvPr id="0" name=""/>
        <dsp:cNvSpPr/>
      </dsp:nvSpPr>
      <dsp:spPr>
        <a:xfrm>
          <a:off x="1533318" y="747447"/>
          <a:ext cx="2061806" cy="216935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Предупреждение аварийных ситуаций, нарушающих функционирование систем жизнеобеспечения на территории Слюдянского муниципального образования на 2019-2024 годы</a:t>
          </a:r>
          <a:endParaRPr lang="ru-RU" sz="1100" kern="1200" dirty="0"/>
        </a:p>
      </dsp:txBody>
      <dsp:txXfrm>
        <a:off x="1835262" y="1065142"/>
        <a:ext cx="1457918" cy="15339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AC5B5-DC5E-40C0-91B2-510B2FC428DE}">
      <dsp:nvSpPr>
        <dsp:cNvPr id="0" name=""/>
        <dsp:cNvSpPr/>
      </dsp:nvSpPr>
      <dsp:spPr>
        <a:xfrm>
          <a:off x="2304260" y="599300"/>
          <a:ext cx="2283350" cy="2314434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Доступное жилье на территории Слюдянского муниципального образования на 2019-2024 годы»</a:t>
          </a:r>
          <a:endParaRPr lang="ru-RU" sz="1700" kern="1200" dirty="0"/>
        </a:p>
      </dsp:txBody>
      <dsp:txXfrm>
        <a:off x="2638649" y="938241"/>
        <a:ext cx="1614572" cy="1636552"/>
      </dsp:txXfrm>
    </dsp:sp>
    <dsp:sp modelId="{0F72EA6D-3064-41B8-BB28-E42B3E007635}">
      <dsp:nvSpPr>
        <dsp:cNvPr id="0" name=""/>
        <dsp:cNvSpPr/>
      </dsp:nvSpPr>
      <dsp:spPr>
        <a:xfrm rot="10790683">
          <a:off x="1737996" y="1516411"/>
          <a:ext cx="400163" cy="488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1858045" y="1613925"/>
        <a:ext cx="280114" cy="293033"/>
      </dsp:txXfrm>
    </dsp:sp>
    <dsp:sp modelId="{FBC8F71B-E85B-4373-A3CC-300968FC313F}">
      <dsp:nvSpPr>
        <dsp:cNvPr id="0" name=""/>
        <dsp:cNvSpPr/>
      </dsp:nvSpPr>
      <dsp:spPr>
        <a:xfrm>
          <a:off x="7" y="980729"/>
          <a:ext cx="1549236" cy="156605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Молодым семьям – доступное жилье</a:t>
          </a:r>
          <a:endParaRPr lang="ru-RU" sz="1800" b="1" kern="1200" dirty="0"/>
        </a:p>
      </dsp:txBody>
      <dsp:txXfrm>
        <a:off x="226887" y="1210073"/>
        <a:ext cx="1095476" cy="1107368"/>
      </dsp:txXfrm>
    </dsp:sp>
    <dsp:sp modelId="{97F8F361-EADC-4BB6-9F05-FA498D65AAD5}">
      <dsp:nvSpPr>
        <dsp:cNvPr id="0" name=""/>
        <dsp:cNvSpPr/>
      </dsp:nvSpPr>
      <dsp:spPr>
        <a:xfrm rot="21524567">
          <a:off x="4829848" y="1488717"/>
          <a:ext cx="363949" cy="488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829861" y="1587592"/>
        <a:ext cx="254764" cy="293033"/>
      </dsp:txXfrm>
    </dsp:sp>
    <dsp:sp modelId="{F37FA651-681F-4167-B7F7-57FFA31AF903}">
      <dsp:nvSpPr>
        <dsp:cNvPr id="0" name=""/>
        <dsp:cNvSpPr/>
      </dsp:nvSpPr>
      <dsp:spPr>
        <a:xfrm>
          <a:off x="5328587" y="836722"/>
          <a:ext cx="1731907" cy="1618874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 из аварийного жилищного фонда</a:t>
          </a:r>
        </a:p>
      </dsp:txBody>
      <dsp:txXfrm>
        <a:off x="5582219" y="1073801"/>
        <a:ext cx="1224643" cy="11447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3D8AD-D115-4FA0-BA53-396F006EB0F0}">
      <dsp:nvSpPr>
        <dsp:cNvPr id="0" name=""/>
        <dsp:cNvSpPr/>
      </dsp:nvSpPr>
      <dsp:spPr>
        <a:xfrm>
          <a:off x="2774069" y="2446413"/>
          <a:ext cx="2946410" cy="2961943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транспортного комплекса и улично-дорожной сети Слюдянского муниципального образования  на 2019-2024 годы</a:t>
          </a:r>
        </a:p>
      </dsp:txBody>
      <dsp:txXfrm>
        <a:off x="3205561" y="2880180"/>
        <a:ext cx="2083426" cy="2094409"/>
      </dsp:txXfrm>
    </dsp:sp>
    <dsp:sp modelId="{1BFC4B2D-05FC-4ACB-9DD6-8480DD8022D5}">
      <dsp:nvSpPr>
        <dsp:cNvPr id="0" name=""/>
        <dsp:cNvSpPr/>
      </dsp:nvSpPr>
      <dsp:spPr>
        <a:xfrm rot="16200000">
          <a:off x="4147009" y="1911762"/>
          <a:ext cx="200530" cy="702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4177089" y="2082301"/>
        <a:ext cx="140371" cy="421375"/>
      </dsp:txXfrm>
    </dsp:sp>
    <dsp:sp modelId="{2A15236D-E114-4700-80C4-42781A65A076}">
      <dsp:nvSpPr>
        <dsp:cNvPr id="0" name=""/>
        <dsp:cNvSpPr/>
      </dsp:nvSpPr>
      <dsp:spPr>
        <a:xfrm>
          <a:off x="3214490" y="2484"/>
          <a:ext cx="2065569" cy="206556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 на 2019-2024 годы</a:t>
          </a:r>
        </a:p>
      </dsp:txBody>
      <dsp:txXfrm>
        <a:off x="3516986" y="304980"/>
        <a:ext cx="1460577" cy="1460577"/>
      </dsp:txXfrm>
    </dsp:sp>
    <dsp:sp modelId="{452DAA0D-D043-47C5-BB5F-0FE3EE16D5A4}">
      <dsp:nvSpPr>
        <dsp:cNvPr id="0" name=""/>
        <dsp:cNvSpPr/>
      </dsp:nvSpPr>
      <dsp:spPr>
        <a:xfrm rot="1800000">
          <a:off x="5584338" y="4406973"/>
          <a:ext cx="203623" cy="70229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5588430" y="4532160"/>
        <a:ext cx="142536" cy="421375"/>
      </dsp:txXfrm>
    </dsp:sp>
    <dsp:sp modelId="{D06F82B4-1CDC-46D2-B3DA-D59F4A64D9D4}">
      <dsp:nvSpPr>
        <dsp:cNvPr id="0" name=""/>
        <dsp:cNvSpPr/>
      </dsp:nvSpPr>
      <dsp:spPr>
        <a:xfrm>
          <a:off x="5719135" y="4340658"/>
          <a:ext cx="2065569" cy="2065569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 ремонт автомобильных дорог , технических средств организации дорожного движения, объектов внешнего благоустройства на 2019-2024 годы</a:t>
          </a:r>
        </a:p>
      </dsp:txBody>
      <dsp:txXfrm>
        <a:off x="6021631" y="4643154"/>
        <a:ext cx="1460577" cy="1460577"/>
      </dsp:txXfrm>
    </dsp:sp>
    <dsp:sp modelId="{486FBA1E-27BF-4B78-A172-BDE266C5FDAF}">
      <dsp:nvSpPr>
        <dsp:cNvPr id="0" name=""/>
        <dsp:cNvSpPr/>
      </dsp:nvSpPr>
      <dsp:spPr>
        <a:xfrm rot="9000000">
          <a:off x="2706587" y="4406973"/>
          <a:ext cx="203623" cy="70229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 rot="10800000">
        <a:off x="2763582" y="4532160"/>
        <a:ext cx="142536" cy="421375"/>
      </dsp:txXfrm>
    </dsp:sp>
    <dsp:sp modelId="{5804AB13-48E6-48BA-A40A-32781878D0E0}">
      <dsp:nvSpPr>
        <dsp:cNvPr id="0" name=""/>
        <dsp:cNvSpPr/>
      </dsp:nvSpPr>
      <dsp:spPr>
        <a:xfrm>
          <a:off x="709844" y="4340658"/>
          <a:ext cx="2065569" cy="2065569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уличного освещения на 2019-2024 годы</a:t>
          </a:r>
        </a:p>
      </dsp:txBody>
      <dsp:txXfrm>
        <a:off x="1012340" y="4643154"/>
        <a:ext cx="1460577" cy="146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2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#2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#2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#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#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0.39243</cdr:x>
      <cdr:y>0.90506</cdr:y>
    </cdr:from>
    <cdr:to>
      <cdr:x>0.50816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401004" y="5018210"/>
          <a:ext cx="1002988" cy="526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</a:p>
      </cdr:txBody>
    </cdr:sp>
  </cdr:relSizeAnchor>
  <cdr:relSizeAnchor xmlns:cdr="http://schemas.openxmlformats.org/drawingml/2006/chartDrawing">
    <cdr:from>
      <cdr:x>0.5733</cdr:x>
      <cdr:y>0.90552</cdr:y>
    </cdr:from>
    <cdr:to>
      <cdr:x>0.69625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968552" y="5020762"/>
          <a:ext cx="1065561" cy="523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</a:p>
      </cdr:txBody>
    </cdr:sp>
  </cdr:relSizeAnchor>
  <cdr:relSizeAnchor xmlns:cdr="http://schemas.openxmlformats.org/drawingml/2006/chartDrawing">
    <cdr:from>
      <cdr:x>0.03323</cdr:x>
      <cdr:y>0.91254</cdr:y>
    </cdr:from>
    <cdr:to>
      <cdr:x>0.14777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88032" y="4993949"/>
          <a:ext cx="992675" cy="478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(оценка)</a:t>
          </a:r>
        </a:p>
        <a:p xmlns:a="http://schemas.openxmlformats.org/drawingml/2006/main">
          <a:pPr algn="ctr"/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0.21603</cdr:x>
      <cdr:y>0.18182</cdr:y>
    </cdr:from>
    <cdr:to>
      <cdr:x>0.3436</cdr:x>
      <cdr:y>0.25241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1872208" y="1008114"/>
          <a:ext cx="1105601" cy="39139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152 145</a:t>
          </a:r>
        </a:p>
      </cdr:txBody>
    </cdr:sp>
  </cdr:relSizeAnchor>
  <cdr:relSizeAnchor xmlns:cdr="http://schemas.openxmlformats.org/drawingml/2006/chartDrawing">
    <cdr:from>
      <cdr:x>0.40712</cdr:x>
      <cdr:y>0.21053</cdr:y>
    </cdr:from>
    <cdr:to>
      <cdr:x>0.53175</cdr:x>
      <cdr:y>0.29288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3528392" y="1152129"/>
          <a:ext cx="1080121" cy="450670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152 967</a:t>
          </a:r>
        </a:p>
      </cdr:txBody>
    </cdr:sp>
  </cdr:relSizeAnchor>
  <cdr:relSizeAnchor xmlns:cdr="http://schemas.openxmlformats.org/drawingml/2006/chartDrawing">
    <cdr:from>
      <cdr:x>0.58991</cdr:x>
      <cdr:y>0.40939</cdr:y>
    </cdr:from>
    <cdr:to>
      <cdr:x>0.70645</cdr:x>
      <cdr:y>0.49175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5112568" y="2269934"/>
          <a:ext cx="1010008" cy="45665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95 171</a:t>
          </a:r>
        </a:p>
      </cdr:txBody>
    </cdr:sp>
  </cdr:relSizeAnchor>
  <cdr:relSizeAnchor xmlns:cdr="http://schemas.openxmlformats.org/drawingml/2006/chartDrawing">
    <cdr:from>
      <cdr:x>0.68033</cdr:x>
      <cdr:y>0.64706</cdr:y>
    </cdr:from>
    <cdr:to>
      <cdr:x>0.78525</cdr:x>
      <cdr:y>0.79765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929354" y="3929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0.13005</cdr:x>
      <cdr:y>0.17105</cdr:y>
    </cdr:from>
    <cdr:to>
      <cdr:x>0.21313</cdr:x>
      <cdr:y>0.21052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127081" y="936105"/>
          <a:ext cx="720023" cy="216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(26,5 %)</a:t>
          </a:r>
        </a:p>
      </cdr:txBody>
    </cdr:sp>
  </cdr:relSizeAnchor>
  <cdr:relSizeAnchor xmlns:cdr="http://schemas.openxmlformats.org/drawingml/2006/chartDrawing">
    <cdr:from>
      <cdr:x>0.30742</cdr:x>
      <cdr:y>0.46052</cdr:y>
    </cdr:from>
    <cdr:to>
      <cdr:x>0.3905</cdr:x>
      <cdr:y>0.5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664296" y="2553406"/>
          <a:ext cx="720023" cy="218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(42,6%)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0.4819</cdr:x>
      <cdr:y>0.45476</cdr:y>
    </cdr:from>
    <cdr:to>
      <cdr:x>0.56499</cdr:x>
      <cdr:y>0.49423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176464" y="2521453"/>
          <a:ext cx="720109" cy="218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(43,4%)</a:t>
          </a:r>
        </a:p>
      </cdr:txBody>
    </cdr:sp>
  </cdr:relSizeAnchor>
  <cdr:relSizeAnchor xmlns:cdr="http://schemas.openxmlformats.org/drawingml/2006/chartDrawing">
    <cdr:from>
      <cdr:x>0.66469</cdr:x>
      <cdr:y>0.67532</cdr:y>
    </cdr:from>
    <cdr:to>
      <cdr:x>0.74778</cdr:x>
      <cdr:y>0.72795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5760640" y="3744418"/>
          <a:ext cx="720110" cy="291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71,1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0.13294</cdr:x>
      <cdr:y>0.28947</cdr:y>
    </cdr:from>
    <cdr:to>
      <cdr:x>0.20771</cdr:x>
      <cdr:y>0.32895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152128" y="1584177"/>
          <a:ext cx="648003" cy="21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(2,8%)</a:t>
          </a:r>
        </a:p>
      </cdr:txBody>
    </cdr:sp>
  </cdr:relSizeAnchor>
  <cdr:relSizeAnchor xmlns:cdr="http://schemas.openxmlformats.org/drawingml/2006/chartDrawing">
    <cdr:from>
      <cdr:x>0.30742</cdr:x>
      <cdr:y>0.5974</cdr:y>
    </cdr:from>
    <cdr:to>
      <cdr:x>0.38219</cdr:x>
      <cdr:y>0.63687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2664296" y="3312370"/>
          <a:ext cx="648003" cy="218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(6,0%)</a:t>
          </a:r>
        </a:p>
      </cdr:txBody>
    </cdr:sp>
  </cdr:relSizeAnchor>
  <cdr:relSizeAnchor xmlns:cdr="http://schemas.openxmlformats.org/drawingml/2006/chartDrawing">
    <cdr:from>
      <cdr:x>0.4819</cdr:x>
      <cdr:y>0.5974</cdr:y>
    </cdr:from>
    <cdr:to>
      <cdr:x>0.55668</cdr:x>
      <cdr:y>0.63688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4176464" y="3312370"/>
          <a:ext cx="648090" cy="21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(7,6%)</a:t>
          </a:r>
        </a:p>
      </cdr:txBody>
    </cdr:sp>
  </cdr:relSizeAnchor>
  <cdr:relSizeAnchor xmlns:cdr="http://schemas.openxmlformats.org/drawingml/2006/chartDrawing">
    <cdr:from>
      <cdr:x>0.66469</cdr:x>
      <cdr:y>0.8052</cdr:y>
    </cdr:from>
    <cdr:to>
      <cdr:x>0.73947</cdr:x>
      <cdr:y>0.85783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5760640" y="4464500"/>
          <a:ext cx="648090" cy="291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(5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,6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0.12463</cdr:x>
      <cdr:y>0.60526</cdr:y>
    </cdr:from>
    <cdr:to>
      <cdr:x>0.20771</cdr:x>
      <cdr:y>0.64473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1080120" y="3312369"/>
          <a:ext cx="720023" cy="216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,7%)</a:t>
          </a:r>
        </a:p>
      </cdr:txBody>
    </cdr:sp>
  </cdr:relSizeAnchor>
  <cdr:relSizeAnchor xmlns:cdr="http://schemas.openxmlformats.org/drawingml/2006/chartDrawing">
    <cdr:from>
      <cdr:x>0.30742</cdr:x>
      <cdr:y>0.75325</cdr:y>
    </cdr:from>
    <cdr:to>
      <cdr:x>0.3905</cdr:x>
      <cdr:y>0.79273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2664296" y="4176466"/>
          <a:ext cx="720022" cy="21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51,4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0.4819</cdr:x>
      <cdr:y>0.74026</cdr:y>
    </cdr:from>
    <cdr:to>
      <cdr:x>0.56498</cdr:x>
      <cdr:y>0.77974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4176464" y="4104458"/>
          <a:ext cx="720023" cy="218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49,0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0.66469</cdr:x>
      <cdr:y>0.84416</cdr:y>
    </cdr:from>
    <cdr:to>
      <cdr:x>0.74778</cdr:x>
      <cdr:y>0.89679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5760640" y="4680522"/>
          <a:ext cx="720110" cy="29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23,3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0.21603</cdr:x>
      <cdr:y>0.90506</cdr:y>
    </cdr:from>
    <cdr:to>
      <cdr:x>0.33176</cdr:x>
      <cdr:y>1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1872208" y="5018210"/>
          <a:ext cx="1002988" cy="526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0.59078</cdr:x>
      <cdr:y>0.27404</cdr:y>
    </cdr:from>
    <cdr:to>
      <cdr:x>0.65096</cdr:x>
      <cdr:y>0.46072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534544" y="951384"/>
          <a:ext cx="36004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0.41551</cdr:x>
      <cdr:y>0.38884</cdr:y>
    </cdr:from>
    <cdr:to>
      <cdr:x>0.51965</cdr:x>
      <cdr:y>0.45547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560444" y="1959960"/>
          <a:ext cx="892371" cy="335853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0.43195</cdr:x>
      <cdr:y>0.4</cdr:y>
    </cdr:from>
    <cdr:to>
      <cdr:x>0.50874</cdr:x>
      <cdr:y>0.45736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01339" y="2016224"/>
          <a:ext cx="658010" cy="28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75 027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41 511 (56%)</a:t>
          </a: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0.18637</cdr:x>
      <cdr:y>0.20622</cdr:y>
    </cdr:from>
    <cdr:to>
      <cdr:x>0.22687</cdr:x>
      <cdr:y>0.38988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3956206">
          <a:off x="1292043" y="864351"/>
          <a:ext cx="629664" cy="314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3 212 (4%)</a:t>
          </a:r>
        </a:p>
      </cdr:txBody>
    </cdr:sp>
  </cdr:relSizeAnchor>
  <cdr:relSizeAnchor xmlns:cdr="http://schemas.openxmlformats.org/drawingml/2006/chartDrawing">
    <cdr:from>
      <cdr:x>0.04777</cdr:x>
      <cdr:y>0.3477</cdr:y>
    </cdr:from>
    <cdr:to>
      <cdr:x>0.18893</cdr:x>
      <cdr:y>0.42933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rot="445795">
          <a:off x="371520" y="1192072"/>
          <a:ext cx="1097782" cy="279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16 111(22%)</a:t>
          </a:r>
        </a:p>
      </cdr:txBody>
    </cdr:sp>
  </cdr:relSizeAnchor>
  <cdr:relSizeAnchor xmlns:cdr="http://schemas.openxmlformats.org/drawingml/2006/chartDrawing">
    <cdr:from>
      <cdr:x>0.0763</cdr:x>
      <cdr:y>0.49372</cdr:y>
    </cdr:from>
    <cdr:to>
      <cdr:x>0.20743</cdr:x>
      <cdr:y>0.59577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rot="20212605">
          <a:off x="593376" y="1692664"/>
          <a:ext cx="1019780" cy="349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7 181 (10%)</a:t>
          </a:r>
        </a:p>
      </cdr:txBody>
    </cdr:sp>
  </cdr:relSizeAnchor>
  <cdr:relSizeAnchor xmlns:cdr="http://schemas.openxmlformats.org/drawingml/2006/chartDrawing">
    <cdr:from>
      <cdr:x>0.20548</cdr:x>
      <cdr:y>0.21515</cdr:y>
    </cdr:from>
    <cdr:to>
      <cdr:x>0.24598</cdr:x>
      <cdr:y>0.39779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4966736">
          <a:off x="1442381" y="893223"/>
          <a:ext cx="626167" cy="314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552 (1%)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42 427 (54%)</a:t>
          </a: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0.18314</cdr:x>
      <cdr:y>0.25133</cdr:y>
    </cdr:from>
    <cdr:to>
      <cdr:x>0.22365</cdr:x>
      <cdr:y>0.43501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3893080">
          <a:off x="1168888" y="1172248"/>
          <a:ext cx="708607" cy="30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6 269 (8%)</a:t>
          </a:r>
        </a:p>
      </cdr:txBody>
    </cdr:sp>
  </cdr:relSizeAnchor>
  <cdr:relSizeAnchor xmlns:cdr="http://schemas.openxmlformats.org/drawingml/2006/chartDrawing">
    <cdr:from>
      <cdr:x>0.0396</cdr:x>
      <cdr:y>0.3895</cdr:y>
    </cdr:from>
    <cdr:to>
      <cdr:x>0.18076</cdr:x>
      <cdr:y>0.47113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rot="207763">
          <a:off x="296577" y="1502633"/>
          <a:ext cx="1057124" cy="31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16 391 (21%)</a:t>
          </a:r>
        </a:p>
      </cdr:txBody>
    </cdr:sp>
  </cdr:relSizeAnchor>
  <cdr:relSizeAnchor xmlns:cdr="http://schemas.openxmlformats.org/drawingml/2006/chartDrawing">
    <cdr:from>
      <cdr:x>0.0916</cdr:x>
      <cdr:y>0.5117</cdr:y>
    </cdr:from>
    <cdr:to>
      <cdr:x>0.22274</cdr:x>
      <cdr:y>0.61375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rot="19829895">
          <a:off x="685996" y="1974040"/>
          <a:ext cx="982085" cy="393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7 527 (10%)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43 546 (60%)</a:t>
          </a: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0.19006</cdr:x>
      <cdr:y>0.24709</cdr:y>
    </cdr:from>
    <cdr:to>
      <cdr:x>0.23056</cdr:x>
      <cdr:y>0.43077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3730123">
          <a:off x="1220673" y="1155874"/>
          <a:ext cx="708608" cy="30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5 325  (7%)</a:t>
          </a:r>
        </a:p>
      </cdr:txBody>
    </cdr:sp>
  </cdr:relSizeAnchor>
  <cdr:relSizeAnchor xmlns:cdr="http://schemas.openxmlformats.org/drawingml/2006/chartDrawing">
    <cdr:from>
      <cdr:x>0.057</cdr:x>
      <cdr:y>0.35334</cdr:y>
    </cdr:from>
    <cdr:to>
      <cdr:x>0.19816</cdr:x>
      <cdr:y>0.43497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rot="788331">
          <a:off x="426888" y="1363137"/>
          <a:ext cx="1057124" cy="31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16 591 (23%)</a:t>
          </a:r>
        </a:p>
      </cdr:txBody>
    </cdr:sp>
  </cdr:relSizeAnchor>
  <cdr:relSizeAnchor xmlns:cdr="http://schemas.openxmlformats.org/drawingml/2006/chartDrawing">
    <cdr:from>
      <cdr:x>0.05999</cdr:x>
      <cdr:y>0.47129</cdr:y>
    </cdr:from>
    <cdr:to>
      <cdr:x>0.19112</cdr:x>
      <cdr:y>0.57334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rot="20233811">
          <a:off x="449280" y="1818175"/>
          <a:ext cx="982011" cy="393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7 527 (10%)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0.27869</cdr:x>
      <cdr:y>0.05263</cdr:y>
    </cdr:from>
    <cdr:to>
      <cdr:x>0.35246</cdr:x>
      <cdr:y>0.10526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48272" y="28803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0.45082</cdr:x>
      <cdr:y>0.07895</cdr:y>
    </cdr:from>
    <cdr:to>
      <cdr:x>0.54098</cdr:x>
      <cdr:y>0.13158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60440" y="43204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0.66393</cdr:x>
      <cdr:y>0.06579</cdr:y>
    </cdr:from>
    <cdr:to>
      <cdr:x>0.7377</cdr:x>
      <cdr:y>0.11842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832648" y="36004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0.375</cdr:x>
      <cdr:y>0.74699</cdr:y>
    </cdr:from>
    <cdr:to>
      <cdr:x>0.44173</cdr:x>
      <cdr:y>0.79962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428992" y="4429168"/>
          <a:ext cx="610186" cy="31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0.09375</cdr:x>
      <cdr:y>0.20482</cdr:y>
    </cdr:from>
    <cdr:to>
      <cdr:x>0.19375</cdr:x>
      <cdr:y>0.28916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857250" y="1214447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0.22656</cdr:x>
      <cdr:y>0.25287</cdr:y>
    </cdr:from>
    <cdr:to>
      <cdr:x>0.37344</cdr:x>
      <cdr:y>0.31035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071670" y="1571636"/>
          <a:ext cx="13430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0.2314</cdr:x>
      <cdr:y>0.10667</cdr:y>
    </cdr:from>
    <cdr:to>
      <cdr:x>0.30954</cdr:x>
      <cdr:y>0.16588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016224" y="576064"/>
          <a:ext cx="680831" cy="319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64 803</a:t>
          </a:r>
        </a:p>
      </cdr:txBody>
    </cdr:sp>
  </cdr:relSizeAnchor>
  <cdr:relSizeAnchor xmlns:cdr="http://schemas.openxmlformats.org/drawingml/2006/chartDrawing">
    <cdr:from>
      <cdr:x>0.3719</cdr:x>
      <cdr:y>0.10667</cdr:y>
    </cdr:from>
    <cdr:to>
      <cdr:x>0.45971</cdr:x>
      <cdr:y>0.17196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3240360" y="576064"/>
          <a:ext cx="765086" cy="352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66 346</a:t>
          </a:r>
        </a:p>
      </cdr:txBody>
    </cdr:sp>
  </cdr:relSizeAnchor>
  <cdr:relSizeAnchor xmlns:cdr="http://schemas.openxmlformats.org/drawingml/2006/chartDrawing">
    <cdr:from>
      <cdr:x>0.5124</cdr:x>
      <cdr:y>0.09333</cdr:y>
    </cdr:from>
    <cdr:to>
      <cdr:x>0.59504</cdr:x>
      <cdr:y>0.14666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464496" y="504056"/>
          <a:ext cx="720039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67 664</a:t>
          </a:r>
        </a:p>
      </cdr:txBody>
    </cdr:sp>
  </cdr:relSizeAnchor>
  <cdr:relSizeAnchor xmlns:cdr="http://schemas.openxmlformats.org/drawingml/2006/chartDrawing">
    <cdr:from>
      <cdr:x>0.08264</cdr:x>
      <cdr:y>0.10667</cdr:y>
    </cdr:from>
    <cdr:to>
      <cdr:x>0.16528</cdr:x>
      <cdr:y>0.16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20080" y="576064"/>
          <a:ext cx="720039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60 131</a:t>
          </a:r>
        </a:p>
      </cdr:txBody>
    </cdr:sp>
  </cdr:relSizeAnchor>
  <cdr:relSizeAnchor xmlns:cdr="http://schemas.openxmlformats.org/drawingml/2006/chartDrawing">
    <cdr:from>
      <cdr:x>0.69421</cdr:x>
      <cdr:y>0.04</cdr:y>
    </cdr:from>
    <cdr:to>
      <cdr:x>0.97521</cdr:x>
      <cdr:y>0.34667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6048672" y="216024"/>
          <a:ext cx="2448272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Наблюдается умеренный рост в пределах коэффициентов роста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0.47638</cdr:x>
      <cdr:y>0.53125</cdr:y>
    </cdr:from>
    <cdr:to>
      <cdr:x>0.57638</cdr:x>
      <cdr:y>0.57813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55976" y="2448272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0.48425</cdr:x>
      <cdr:y>0.51563</cdr:y>
    </cdr:from>
    <cdr:to>
      <cdr:x>0.58425</cdr:x>
      <cdr:y>0.71404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42798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0.44523</cdr:x>
      <cdr:y>0.65513</cdr:y>
    </cdr:from>
    <cdr:to>
      <cdr:x>0.5428</cdr:x>
      <cdr:y>0.71327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20478526">
          <a:off x="3847187" y="3726771"/>
          <a:ext cx="843098" cy="330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+2,2%</a:t>
          </a:r>
        </a:p>
      </cdr:txBody>
    </cdr:sp>
  </cdr:relSizeAnchor>
  <cdr:relSizeAnchor xmlns:cdr="http://schemas.openxmlformats.org/drawingml/2006/chartDrawing">
    <cdr:from>
      <cdr:x>0.67325</cdr:x>
      <cdr:y>0.44803</cdr:y>
    </cdr:from>
    <cdr:to>
      <cdr:x>0.77325</cdr:x>
      <cdr:y>0.57342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915763" y="2377405"/>
          <a:ext cx="878687" cy="665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0.66127</cdr:x>
      <cdr:y>0.64787</cdr:y>
    </cdr:from>
    <cdr:to>
      <cdr:x>0.75883</cdr:x>
      <cdr:y>0.70601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rot="20600936">
          <a:off x="5714008" y="3685494"/>
          <a:ext cx="843012" cy="3307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+2,6%</a:t>
          </a:r>
        </a:p>
      </cdr:txBody>
    </cdr:sp>
  </cdr:relSizeAnchor>
  <cdr:relSizeAnchor xmlns:cdr="http://schemas.openxmlformats.org/drawingml/2006/chartDrawing">
    <cdr:from>
      <cdr:x>0.22511</cdr:x>
      <cdr:y>0.64798</cdr:y>
    </cdr:from>
    <cdr:to>
      <cdr:x>0.33011</cdr:x>
      <cdr:y>0.7237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 rot="20367015">
          <a:off x="1945167" y="3686120"/>
          <a:ext cx="907300" cy="430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+3,7%</a:t>
          </a:r>
        </a:p>
      </cdr:txBody>
    </cdr:sp>
  </cdr:relSizeAnchor>
  <cdr:relSizeAnchor xmlns:cdr="http://schemas.openxmlformats.org/drawingml/2006/chartDrawing">
    <cdr:from>
      <cdr:x>0.225</cdr:x>
      <cdr:y>0.70886</cdr:y>
    </cdr:from>
    <cdr:to>
      <cdr:x>0.33333</cdr:x>
      <cdr:y>0.77215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1944216" y="4032448"/>
          <a:ext cx="936104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0.43333</cdr:x>
      <cdr:y>0.72152</cdr:y>
    </cdr:from>
    <cdr:to>
      <cdr:x>0.55833</cdr:x>
      <cdr:y>0.77215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3744416" y="4104456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0.66667</cdr:x>
      <cdr:y>0.70886</cdr:y>
    </cdr:from>
    <cdr:to>
      <cdr:x>0.78333</cdr:x>
      <cdr:y>0.75949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5760640" y="4032444"/>
          <a:ext cx="1008083" cy="2880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0.55833</cdr:x>
      <cdr:y>0.03797</cdr:y>
    </cdr:from>
    <cdr:to>
      <cdr:x>0.95</cdr:x>
      <cdr:y>0.60759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824507" y="215996"/>
          <a:ext cx="3384405" cy="3240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just"/>
          <a:r>
            <a: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Положительный темп роста НДФЛ в очередном финансовом году и плановом периоде обусловлен коэффициентом роста индекса-дефлятора реальной заработной платы, согласно основным показателям сценарных условий Прогноза социально-экономического развития Российской Федерации до 2024 года, а также коэффициентом роста фонда оплаты труда основных экономических показателей ПСЭР Слюдянского района на 2021 год и плановый период.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0.39763</cdr:x>
      <cdr:y>0.27419</cdr:y>
    </cdr:from>
    <cdr:to>
      <cdr:x>0.49315</cdr:x>
      <cdr:y>0.31774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35896" y="1224136"/>
          <a:ext cx="873434" cy="194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0.55512</cdr:x>
      <cdr:y>0.29032</cdr:y>
    </cdr:from>
    <cdr:to>
      <cdr:x>0.62863</cdr:x>
      <cdr:y>0.3361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076056" y="1296144"/>
          <a:ext cx="672176" cy="204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0.25806</cdr:y>
    </cdr:from>
    <cdr:to>
      <cdr:x>0.79362</cdr:x>
      <cdr:y>0.29547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660232" y="1152128"/>
          <a:ext cx="596646" cy="16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0.26562</cdr:x>
      <cdr:y>0.35955</cdr:y>
    </cdr:from>
    <cdr:to>
      <cdr:x>0.33594</cdr:x>
      <cdr:y>0.40449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428829" y="2286017"/>
          <a:ext cx="64300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0.47656</cdr:x>
      <cdr:y>0.48315</cdr:y>
    </cdr:from>
    <cdr:to>
      <cdr:x>0.53125</cdr:x>
      <cdr:y>0.55056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357686" y="307183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0.46875</cdr:x>
      <cdr:y>0.35955</cdr:y>
    </cdr:from>
    <cdr:to>
      <cdr:x>0.54688</cdr:x>
      <cdr:y>0.41573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286251" y="2286017"/>
          <a:ext cx="71437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0.49438</cdr:y>
    </cdr:from>
    <cdr:to>
      <cdr:x>0.81875</cdr:x>
      <cdr:y>0.6382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143636" y="3143272"/>
          <a:ext cx="13430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0.67969</cdr:x>
      <cdr:y>0.35955</cdr:y>
    </cdr:from>
    <cdr:to>
      <cdr:x>0.75781</cdr:x>
      <cdr:y>0.42697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6215085" y="2286016"/>
          <a:ext cx="714369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0.26562</cdr:x>
      <cdr:y>0.64045</cdr:y>
    </cdr:from>
    <cdr:to>
      <cdr:x>0.33594</cdr:x>
      <cdr:y>0.69663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428829" y="4071966"/>
          <a:ext cx="64300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0.46875</cdr:x>
      <cdr:y>0.64045</cdr:y>
    </cdr:from>
    <cdr:to>
      <cdr:x>0.55312</cdr:x>
      <cdr:y>0.69663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286250" y="4071967"/>
          <a:ext cx="771479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0.64045</cdr:y>
    </cdr:from>
    <cdr:to>
      <cdr:x>0.76406</cdr:x>
      <cdr:y>0.69663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6143671" y="4071966"/>
          <a:ext cx="8428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0.23845</cdr:x>
      <cdr:y>0.48784</cdr:y>
    </cdr:from>
    <cdr:to>
      <cdr:x>0.34263</cdr:x>
      <cdr:y>0.5833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 rot="20658877">
          <a:off x="1962348" y="1475392"/>
          <a:ext cx="857360" cy="288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+ 1,0%</a:t>
          </a:r>
        </a:p>
      </cdr:txBody>
    </cdr:sp>
  </cdr:relSizeAnchor>
  <cdr:relSizeAnchor xmlns:cdr="http://schemas.openxmlformats.org/drawingml/2006/chartDrawing">
    <cdr:from>
      <cdr:x>0.25249</cdr:x>
      <cdr:y>0.56047</cdr:y>
    </cdr:from>
    <cdr:to>
      <cdr:x>0.34874</cdr:x>
      <cdr:y>0.6319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flipV="1">
          <a:off x="2077888" y="1695063"/>
          <a:ext cx="792088" cy="2160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0.45374</cdr:x>
      <cdr:y>0.51286</cdr:y>
    </cdr:from>
    <cdr:to>
      <cdr:x>0.54999</cdr:x>
      <cdr:y>0.56047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V="1">
          <a:off x="3734072" y="1551048"/>
          <a:ext cx="792088" cy="1440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0.65498</cdr:x>
      <cdr:y>0.53011</cdr:y>
    </cdr:from>
    <cdr:to>
      <cdr:x>0.75123</cdr:x>
      <cdr:y>0.53011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 flipV="1">
          <a:off x="5390223" y="1603230"/>
          <a:ext cx="792121" cy="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0.45051</cdr:x>
      <cdr:y>0.43369</cdr:y>
    </cdr:from>
    <cdr:to>
      <cdr:x>0.54154</cdr:x>
      <cdr:y>0.52892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 rot="20953449">
          <a:off x="3707519" y="1311611"/>
          <a:ext cx="74915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+4,8%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0.65762</cdr:x>
      <cdr:y>0.3937</cdr:y>
    </cdr:from>
    <cdr:to>
      <cdr:x>0.74511</cdr:x>
      <cdr:y>0.48764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411950" y="1190681"/>
          <a:ext cx="720007" cy="2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0%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0.39763</cdr:x>
      <cdr:y>0.27419</cdr:y>
    </cdr:from>
    <cdr:to>
      <cdr:x>0.49315</cdr:x>
      <cdr:y>0.31774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35896" y="1224136"/>
          <a:ext cx="873434" cy="194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0.55512</cdr:x>
      <cdr:y>0.29032</cdr:y>
    </cdr:from>
    <cdr:to>
      <cdr:x>0.62863</cdr:x>
      <cdr:y>0.3361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076056" y="1296144"/>
          <a:ext cx="672176" cy="204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0.25806</cdr:y>
    </cdr:from>
    <cdr:to>
      <cdr:x>0.79362</cdr:x>
      <cdr:y>0.29547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660232" y="1152128"/>
          <a:ext cx="596646" cy="16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0.47656</cdr:x>
      <cdr:y>0.48315</cdr:y>
    </cdr:from>
    <cdr:to>
      <cdr:x>0.53125</cdr:x>
      <cdr:y>0.55056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57686" y="307183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0.67188</cdr:x>
      <cdr:y>0.49438</cdr:y>
    </cdr:from>
    <cdr:to>
      <cdr:x>0.81875</cdr:x>
      <cdr:y>0.6382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143636" y="3143272"/>
          <a:ext cx="13430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0.14392</cdr:x>
      <cdr:y>0.03014</cdr:y>
    </cdr:from>
    <cdr:to>
      <cdr:x>0.2431</cdr:x>
      <cdr:y>0.12691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254003" y="134556"/>
          <a:ext cx="864096" cy="43204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0.24858</cdr:x>
      <cdr:y>0.04242</cdr:y>
    </cdr:from>
    <cdr:to>
      <cdr:x>0.33906</cdr:x>
      <cdr:y>0.09163</cdr:y>
    </cdr:to>
    <cdr:sp macro="" textlink="">
      <cdr:nvSpPr>
        <cdr:cNvPr id="8" name="Выгнутая вверх стрелка 7"/>
        <cdr:cNvSpPr/>
      </cdr:nvSpPr>
      <cdr:spPr>
        <a:xfrm xmlns:a="http://schemas.openxmlformats.org/drawingml/2006/main">
          <a:off x="2165829" y="189370"/>
          <a:ext cx="788362" cy="219697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0.68333</cdr:x>
      <cdr:y>0.01351</cdr:y>
    </cdr:from>
    <cdr:to>
      <cdr:x>0.99167</cdr:x>
      <cdr:y>0.60811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904656" y="72008"/>
          <a:ext cx="2664354" cy="316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объема показателя неналоговых доходов в планируемом 2021 году и плановом периоде к уровню ожидаемого исполнения 2020 года обусловлено включением в прогноз доходов поступлений от реализации объектов муниципальной собственности . Значение прогнозной суммы доходов в планируемом периоде зависит от стоимости объектов муниципального имущества включенного в прогнозный план приватизации муниципального имущества СМО.</a:t>
          </a:r>
        </a:p>
      </cdr:txBody>
    </cdr:sp>
  </cdr:relSizeAnchor>
  <cdr:relSizeAnchor xmlns:cdr="http://schemas.openxmlformats.org/drawingml/2006/chartDrawing">
    <cdr:from>
      <cdr:x>0.15</cdr:x>
      <cdr:y>0</cdr:y>
    </cdr:from>
    <cdr:to>
      <cdr:x>0.23333</cdr:x>
      <cdr:y>0.08108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296144" y="0"/>
          <a:ext cx="720080" cy="4320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0.15833</cdr:x>
      <cdr:y>0.01351</cdr:y>
    </cdr:from>
    <cdr:to>
      <cdr:x>0.225</cdr:x>
      <cdr:y>0.05405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68152" y="72008"/>
          <a:ext cx="576093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6 350</a:t>
          </a:r>
        </a:p>
      </cdr:txBody>
    </cdr:sp>
  </cdr:relSizeAnchor>
  <cdr:relSizeAnchor xmlns:cdr="http://schemas.openxmlformats.org/drawingml/2006/chartDrawing">
    <cdr:from>
      <cdr:x>0.26667</cdr:x>
      <cdr:y>0</cdr:y>
    </cdr:from>
    <cdr:to>
      <cdr:x>0.35</cdr:x>
      <cdr:y>0.08108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304256" y="0"/>
          <a:ext cx="720051" cy="43204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0.26667</cdr:x>
      <cdr:y>0.01351</cdr:y>
    </cdr:from>
    <cdr:to>
      <cdr:x>0.35</cdr:x>
      <cdr:y>0.06756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304256" y="72008"/>
          <a:ext cx="720051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9 209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</cdr:x>
      <cdr:y>0</cdr:y>
    </cdr:from>
    <cdr:to>
      <cdr:x>0.48334</cdr:x>
      <cdr:y>0.08108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3456384" y="0"/>
          <a:ext cx="720138" cy="39701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0.40833</cdr:x>
      <cdr:y>0.01351</cdr:y>
    </cdr:from>
    <cdr:to>
      <cdr:x>0.47499</cdr:x>
      <cdr:y>0.06757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528392" y="72008"/>
          <a:ext cx="576006" cy="28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11 594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0.51667</cdr:x>
      <cdr:y>0</cdr:y>
    </cdr:from>
    <cdr:to>
      <cdr:x>0.6</cdr:x>
      <cdr:y>0.08108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4464496" y="-1340768"/>
          <a:ext cx="720051" cy="4320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0.525</cdr:x>
      <cdr:y>0.01351</cdr:y>
    </cdr:from>
    <cdr:to>
      <cdr:x>0.6</cdr:x>
      <cdr:y>0.06757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536504" y="72008"/>
          <a:ext cx="648072" cy="28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5 325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r">
              <a:defRPr sz="1200"/>
            </a:lvl1pPr>
          </a:lstStyle>
          <a:p>
            <a:fld id="{3D056D03-F414-4245-8A7E-378AB76F1901}" type="datetimeFigureOut">
              <a:rPr lang="ru-RU" smtClean="0"/>
              <a:t>16.12.20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r">
              <a:defRPr sz="1200"/>
            </a:lvl1pPr>
          </a:lstStyle>
          <a:p>
            <a:fld id="{92216FDE-A1DB-4C83-AA0F-187DF2D15D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r">
              <a:defRPr sz="1200"/>
            </a:lvl1pPr>
          </a:lstStyle>
          <a:p>
            <a:fld id="{58D40BFC-C888-4117-A6F9-23953DB6FCAA}" type="datetimeFigureOut">
              <a:rPr lang="ru-RU" smtClean="0"/>
              <a:t>16.12.20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7" tIns="45928" rIns="91857" bIns="459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857" tIns="45928" rIns="91857" bIns="459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r">
              <a:defRPr sz="1200"/>
            </a:lvl1pPr>
          </a:lstStyle>
          <a:p>
            <a:fld id="{51C35B36-B4C0-4C39-B9C4-B13F6E72F8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5B36-B4C0-4C39-B9C4-B13F6E72F8F0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0E19-61E5-4D9C-BD02-4ADFC4BC6F1B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16.12.20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CC30-3B76-41AC-B8BE-6941ADC6A548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12D2-D098-40D0-A780-BC9355E96C99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F175-8D08-46B4-A7D9-7331FD5C0356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9BD-6B75-4735-A4B3-10D2844A2CCD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6724-AB5B-4C14-8AC1-D954DB38AE10}" type="datetime1">
              <a:rPr lang="ru-RU" smtClean="0"/>
              <a:t>16.12.20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F850-FBAF-458A-AA87-6B81C479AEA6}" type="datetime1">
              <a:rPr lang="ru-RU" smtClean="0"/>
              <a:t>16.12.20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3C28-D825-4528-8123-F324A7625BFE}" type="datetime1">
              <a:rPr lang="ru-RU" smtClean="0"/>
              <a:t>16.12.20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4735-CA87-4017-989A-732AD135DA97}" type="datetime1">
              <a:rPr lang="ru-RU" smtClean="0"/>
              <a:t>16.12.20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C1C7-3C49-4D6B-8339-6E6248615027}" type="datetime1">
              <a:rPr lang="ru-RU" smtClean="0"/>
              <a:t>16.12.20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34A9-0BD9-40CE-A44E-A4E07C3CBBF9}" type="datetime1">
              <a:rPr lang="ru-RU" smtClean="0"/>
              <a:t>16.12.20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5373C-10CC-47A7-9D81-26F8D6357A3E}" type="datetime1">
              <a:rPr lang="ru-RU" smtClean="0"/>
              <a:t>16.12.20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141EF0-D23E-46C5-A7BE-EC58AB14E8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6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709" y="14469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Слюдянского муниципального образования на 2021 год и на плановый период </a:t>
            </a:r>
            <a:b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– 2023 годов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0223" y="64070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Слюдянка, 2020г.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6687" y="6019620"/>
            <a:ext cx="226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КЭФ Кайсарова Н.Н.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019582-0CAA-43F8-AAFB-4938E1475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23" y="2386788"/>
            <a:ext cx="5311264" cy="35585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на 2021-2023 годы (тыс. руб.) </a:t>
            </a:r>
            <a:r>
              <a:rPr lang="ru-RU" sz="20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(норматив зачисления 100%  п. 1 ст. 61 БК РФ)</a:t>
            </a:r>
            <a:endParaRPr lang="ru-RU" sz="2800" b="1" i="1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2132856"/>
          <a:ext cx="87129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1035348"/>
            <a:ext cx="828092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Прогноз поступлений имущественных налогов в местный бюджет сформирован на основании данных главного администратора доходов (Межрайонная ИФНС России № 19 по Иркутской области) с учетом прогнозируемого </a:t>
            </a:r>
            <a:r>
              <a:rPr lang="ru-RU" sz="13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объеманалога</a:t>
            </a:r>
            <a:r>
              <a:rPr lang="ru-RU" sz="1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имущество физических лиц от налогообложения МСП, в результате отмены ЕНВД, исходя из оценки ожидаемого уровня текущего года, с учетом индекса дефлятора роста потребительских цен ПСЭР Иркутской области на 2021 год и плановый период.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12197" y="2314897"/>
            <a:ext cx="612608" cy="25081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13 011</a:t>
            </a:r>
          </a:p>
        </p:txBody>
      </p:sp>
      <p:sp>
        <p:nvSpPr>
          <p:cNvPr id="7" name="Овал 6"/>
          <p:cNvSpPr/>
          <p:nvPr/>
        </p:nvSpPr>
        <p:spPr>
          <a:xfrm>
            <a:off x="3283393" y="2283527"/>
            <a:ext cx="86409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3409093" y="2346059"/>
            <a:ext cx="612696" cy="219653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16 111</a:t>
            </a:r>
          </a:p>
        </p:txBody>
      </p:sp>
      <p:sp>
        <p:nvSpPr>
          <p:cNvPr id="9" name="Овал 8"/>
          <p:cNvSpPr/>
          <p:nvPr/>
        </p:nvSpPr>
        <p:spPr>
          <a:xfrm>
            <a:off x="5185931" y="2267946"/>
            <a:ext cx="864096" cy="463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1"/>
          <p:cNvSpPr txBox="1"/>
          <p:nvPr/>
        </p:nvSpPr>
        <p:spPr>
          <a:xfrm>
            <a:off x="5327456" y="2362340"/>
            <a:ext cx="612696" cy="219698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16 391</a:t>
            </a:r>
          </a:p>
        </p:txBody>
      </p:sp>
      <p:sp>
        <p:nvSpPr>
          <p:cNvPr id="11" name="Овал 10"/>
          <p:cNvSpPr/>
          <p:nvPr/>
        </p:nvSpPr>
        <p:spPr>
          <a:xfrm>
            <a:off x="6948264" y="2239861"/>
            <a:ext cx="86409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"/>
          <p:cNvSpPr txBox="1"/>
          <p:nvPr/>
        </p:nvSpPr>
        <p:spPr>
          <a:xfrm>
            <a:off x="7074008" y="2330455"/>
            <a:ext cx="612608" cy="219697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16 591</a:t>
            </a:r>
          </a:p>
        </p:txBody>
      </p:sp>
      <p:sp>
        <p:nvSpPr>
          <p:cNvPr id="13" name="Стрелка: изогнутая вниз 12"/>
          <p:cNvSpPr/>
          <p:nvPr/>
        </p:nvSpPr>
        <p:spPr>
          <a:xfrm>
            <a:off x="4287694" y="2314897"/>
            <a:ext cx="788362" cy="2196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Стрелка: изогнутая вниз 13"/>
          <p:cNvSpPr/>
          <p:nvPr/>
        </p:nvSpPr>
        <p:spPr>
          <a:xfrm>
            <a:off x="6120718" y="2314896"/>
            <a:ext cx="788362" cy="2196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85156" y="2550152"/>
            <a:ext cx="82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+23,8 %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9614" y="2518280"/>
            <a:ext cx="82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+1,7 %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7740" y="2505898"/>
            <a:ext cx="82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+1,2 %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неналоговых доходов бюджета Слюдянского муниципального образования</a:t>
            </a:r>
            <a:b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62 БК РФ)</a:t>
            </a:r>
            <a:endParaRPr lang="ru-RU" sz="40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Слюдянского муниципального образования на 2021 – 2023 годы (тыс. руб.)</a:t>
            </a:r>
            <a:endParaRPr lang="ru-RU" sz="2400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07504" y="1830685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1835696" y="1556792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987824" y="1578867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139952" y="1556792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793" y="12805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+45,0%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6717" y="125888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-25,9%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3948" y="124668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-54,0%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39552" y="1412776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МЕЖБЮДЖЕТНЫХ ТРАНСФЕРТОВ</a:t>
            </a:r>
            <a:br>
              <a:rPr 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135 БК РФ)</a:t>
            </a:r>
            <a:endParaRPr lang="ru-RU" sz="2700" i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21297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326" y="44335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548" y="5378898"/>
            <a:ext cx="1476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Слюдянского муниципального образования в 2021-2023 годах (тыс. руб.)</a:t>
            </a:r>
            <a:endParaRPr lang="ru-RU" sz="2400" cap="none" dirty="0">
              <a:solidFill>
                <a:schemeClr val="bg1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Овал 21"/>
          <p:cNvSpPr/>
          <p:nvPr/>
        </p:nvSpPr>
        <p:spPr>
          <a:xfrm>
            <a:off x="2529251" y="3006822"/>
            <a:ext cx="829637" cy="3295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17341" y="4509120"/>
            <a:ext cx="864096" cy="3295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TextBox 1"/>
          <p:cNvSpPr txBox="1"/>
          <p:nvPr/>
        </p:nvSpPr>
        <p:spPr>
          <a:xfrm>
            <a:off x="2620033" y="3056377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78 133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125353" y="4550663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22 182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168356" y="1259632"/>
            <a:ext cx="2845429" cy="37535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Прогнозируемое снижение безвозмездных поступлений в очередном финансовом году и плановом периоде обусловлено неполным распределением между муниципальными образованиями области объема МБТ отраженных в проекте закона Иркутской области «Об областном бюджете на 2021 год и на плановый период на 2022 и 2023 годов».</a:t>
            </a:r>
          </a:p>
          <a:p>
            <a:pPr algn="just"/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исполнения областного бюджета, будет перераспределение МБТ муниципальным образованиям и с учетом распределения Слюдянскому муниципальному образованию субсидий на софинансирование муниципальных программ будут уточнены параметры местного бюджета в части безвозмездных поступлений.</a:t>
            </a:r>
            <a:endParaRPr lang="ru-RU" sz="10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59632" y="1654751"/>
            <a:ext cx="936104" cy="297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27640" y="1643960"/>
            <a:ext cx="800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160 384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514" y="116632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 муниципального образования, (тыс. руб.) </a:t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(глава 10 БК РФ)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1619672" y="5271351"/>
            <a:ext cx="6084676" cy="117800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47764" y="5359439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объема расходных обязательств в связи с уменьшением объема безвозмездных поступлений на софинансирование отдельных муниципальных программ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92" y="14733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РАСХОДЫ </a:t>
            </a:r>
            <a:b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Слюдянского муниципального образования: 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9788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99644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08520" y="0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расходной части бюджета Слюдянского муниципального образования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мероприятий в расходной части бюджета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расходы, </a:t>
            </a:r>
            <a:r>
              <a:rPr lang="ru-RU" sz="2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33400" y="1103566"/>
          <a:ext cx="8071050" cy="5349771"/>
        </p:xfrm>
        <a:graphic>
          <a:graphicData uri="http://schemas.openxmlformats.org/drawingml/2006/table">
            <a:tbl>
              <a:tblPr firstRow="1" firstCol="1">
                <a:tableStyleId>{D7AC3CCA-C797-4891-BE02-D94E43425B78}</a:tableStyleId>
              </a:tblPr>
              <a:tblGrid>
                <a:gridCol w="3632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1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  (прогноз)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(прогноз)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(прогноз)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представительного органа Слюдянского муниципального образования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1 495,09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1 336,58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1 336,58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0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ревизионной комиссии Слюдянского муниципального образования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1 174,84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1 174,84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1 515,64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муниципальных выборов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1 595,96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1 684,10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1 682,66</a:t>
                      </a: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1 682,66</a:t>
                      </a:r>
                    </a:p>
                  </a:txBody>
                  <a:tcPr marL="7337" marR="7337" marT="733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30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4 596,42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4 395,52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6 056,38</a:t>
                      </a:r>
                    </a:p>
                  </a:txBody>
                  <a:tcPr marL="7337" marR="7337" marT="73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5 007,15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91580" y="2000576"/>
          <a:ext cx="7676256" cy="451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16632"/>
            <a:ext cx="7460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формирования проекта  Бюджета Слюдянского муниципального образования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172 БК РФ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4588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программ, (тыс. руб.)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568953" cy="61926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41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«Развитие жилищно-коммунального хозяйства 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17 173,74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21 249,56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65 751,53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2 602,61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«Доступное жилье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91 820,51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25 062,69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«Развитие транспортного комплекса и улично- дорожной сети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13 336,63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16 226,70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10 157,05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10 514,70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"Благоустройство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36 243,80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31 414,01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23 175,36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27 832,43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«Обеспечение комплексных мер безопасности в Слюдянском муниципальном образовании»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1 362,83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«Поддержка приоритетных отраслей экономики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«Совершенствование механизмов управления Слюдянским муниципальным образованием»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38 185,97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36 452,73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36 293,14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36 318,04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«Развитие культуры, досуга, физической культуры и спорта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11 119,14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9 953,04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11 064,09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11 064,09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«Формирование современной городской среды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11 444,44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11 113,90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24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«Комплексное и устойчивое развитие градостроительной деятельности  и земельных отношений 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888,34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«Повышение качества управления муниципальным имуществом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8 751,45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1 159,46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«Защита прав потребителей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08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229 372,94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154 649,92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150 810,62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91 264,11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06" marR="6506" marT="6506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1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88640"/>
          <a:ext cx="9036496" cy="655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7229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6315" y="874382"/>
          <a:ext cx="8391369" cy="52909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5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1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 Слюдянского муниципального образования» на 2019-2024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17 173,74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21 249,56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65 751,53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2 602,61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2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«Модернизация объектов коммунальной инфраструктуры  Слюдянского муниципального образования» на 2019-2024 годы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15 160,76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17 087,58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14 788,70</a:t>
                      </a: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82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проведения сбалансированной и стабильной политики в области государственного регулирования цен (тарифов)" на 2019-2024 г.г.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6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1 048,96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48 581,27</a:t>
                      </a: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1 481,83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"Энергосбережение и повышение энергетической эффективности"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1 464,36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1 404,25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107 ,47</a:t>
                      </a: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"Капитальный ремонт многоквартирных домов" на 2019-2024 годы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1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"Информирование населения Слюдянского муниципального образования о мерах, принимаемых в сфере жилищно-коммунального хозяйства и по вопросам развития общественного контроля в этой сфере 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14096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2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755576" y="0"/>
          <a:ext cx="9505056" cy="546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635592"/>
          <a:ext cx="8424936" cy="303376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92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2023год 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34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"Доступное жилье на территории Слюдянского муниципального образования"   на 2019-2024 годы«</a:t>
                      </a:r>
                      <a:endParaRPr lang="ru-RU" sz="5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91 820,51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25 062,69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1 467,65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625,62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7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"Молодым семьям - доступное жилье" на 2019-2024 гг..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7 254,04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1 435,39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1 467,65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625,62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5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"Переселение граждан проживающих на территории СМО из аварийного жилищного фонда, признанного таковым до 01.01.2017 года" в 2019-2025 годах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84 566,47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18 957,02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5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"Переселение граждан их аварийного жилищного фонда Слюдянского муниципального образования"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4 670,28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3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5922" y="188640"/>
          <a:ext cx="849455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65243"/>
              </p:ext>
            </p:extLst>
          </p:nvPr>
        </p:nvGraphicFramePr>
        <p:xfrm>
          <a:off x="467544" y="1052736"/>
          <a:ext cx="8280920" cy="54199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8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транспортного комплекса и улично-дорожной сети Слюдянского муниципального образования»  на 2019-2024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13 336,63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16 226,70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10 157,05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10 514,70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07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за счет средств муниципального дорожного фонда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подпрограммы: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11 610,95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14 444,41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8 409,70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8 764,70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24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 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10 486,12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12 144,41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7 527,31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445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"Содержание и ремонт автомобильных дорог , технических средств организации дорожного движения, объектов внешнего благоустройства" на 2019-2024 годы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1 124,83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882 ,39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3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"Организация уличного освещения"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1 725,68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1 782,29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1 747,35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50" marR="6950" marT="69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№ 4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176558"/>
          <a:ext cx="8665020" cy="655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16" y="26064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28464"/>
          <a:ext cx="8352928" cy="460107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41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2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Слюдянского муниципального образования« на 2019-2024 годы </a:t>
                      </a:r>
                    </a:p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36 243,80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31 414,01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23 175,36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27 832,43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9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содержание городской среды Слюдянского муниципального образования" на 2019-2024 годы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36 243,80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28 795,68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22 017,36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27 812,43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0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экологической безопасности территории Слюдянского муниципального образования" на 2019-2024 годы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2 618,33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"Охрана окружающей среды на территории Слюдянского муниципального образования" на 2019-2024 годы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9" marR="7189" marT="7189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1 138,00</a:t>
                      </a: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189" marR="7189" marT="718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5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96104" y="181337"/>
          <a:ext cx="8712968" cy="649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856" y="0"/>
            <a:ext cx="87129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3" y="400110"/>
          <a:ext cx="8208913" cy="629003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8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"Безопасный город"  на 2019-2024 годы</a:t>
                      </a:r>
                    </a:p>
                    <a:p>
                      <a:pPr algn="just" rtl="0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837,26 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1 362,83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803,00 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831,00 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7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поселения» на 2019-2024 годы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5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первичных мер пожарной безопасности на территории Слюдянского городского поселения" на 2019-2024 годы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35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"Совершенствование гражданской обороны на территории Слюдянского городского поселения " на 2019-2024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"Безопасность   людей    на водных объектах, расположенных на территории Слюдянского городского поселения» на  2019-2024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 мерах по противодействию терроризму и экстремизму на территории 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 городского поселения" на 2019- 2024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7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"Профилактика экстремизма в молодежной среде на территории Слюдянского городского поселения" на 2019- 2024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"Профилактика наркомании и токсикомании на территории Слюдянского городского поселения"  на 2019- 2024 годы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0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"Укрепление правопорядка  на территории Слюдянского городского поселения"</a:t>
                      </a:r>
                      <a:b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2019 - 2024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35" y="95084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Слюдянского муниципального образования на 2021 – 2023 годы (тыс. руб.)</a:t>
            </a:r>
          </a:p>
        </p:txBody>
      </p:sp>
      <p:pic>
        <p:nvPicPr>
          <p:cNvPr id="10" name="Picture 2" descr="F:\Картинки\45254397_64233738fc664563b354052a1bebe04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134" y="4532241"/>
            <a:ext cx="1152221" cy="125468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1339863"/>
          <a:ext cx="5760641" cy="446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(прогноз)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152 145,4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152 967,0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95 171,3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159 045,4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159 467,0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 т.ч. условно  утвержденные расходы</a:t>
                      </a:r>
                      <a:r>
                        <a:rPr lang="ru-RU" sz="1100" b="1" baseline="30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(2,5%) в объеме</a:t>
                      </a:r>
                      <a:r>
                        <a:rPr lang="ru-RU" sz="1100" b="1" baseline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2 600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101 171,3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в т.ч. условно утвержденные расходы</a:t>
                      </a:r>
                      <a:r>
                        <a:rPr lang="ru-RU" sz="1100" b="1" baseline="300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(5%) в объеме</a:t>
                      </a:r>
                      <a:r>
                        <a:rPr lang="ru-RU" sz="1100" b="1" baseline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4 900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-6 900,0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-6 500,0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-6 000,0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8,2%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" y="1937284"/>
            <a:ext cx="1392516" cy="1150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" y="3261501"/>
            <a:ext cx="1392516" cy="1096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1382" y="5907043"/>
            <a:ext cx="6313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доходов без учета безвозмездных поступлений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28" y="619539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условно утвержденные расходы – не распределенные в плановом периоде в соответствии с классификацией расходов бюджетов бюджетные ассигнования (п. 5, ст. 184.1 БК РФ)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4149080"/>
          <a:ext cx="7704856" cy="250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39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103">
                <a:tc rowSpan="2"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"Поддержка приоритетных отраслей экономики  Слюдянского муниципального образования" на 2019-2024 годы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77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малого и среднего предпринимательства Слюдянского муниципального образования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2019-2024 годы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805610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618153"/>
            <a:ext cx="853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№ 6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3929077" y="801830"/>
          <a:ext cx="65547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7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14486" y="188640"/>
          <a:ext cx="875000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548680"/>
          <a:ext cx="8424935" cy="620429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6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               (оценка)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"Совершенствование механизмов управления  Слюдянским муниципальным  образованием" на  2019-2024 годы</a:t>
                      </a:r>
                    </a:p>
                    <a:p>
                      <a:pPr algn="just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38 185,97 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36 452,73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36 293,14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36 318,04 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3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"Реализация полномочий по решению вопросов местного значения администрацией Слюдянского городского поселения" 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32 645,32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30 068,16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30 069,18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30 068,04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5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информационного пространства и создание условий для обеспечения информатизации и процессов автоматизации в органах местного самоуправления Слюдянского муниципального образования" на 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1 017,47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702,08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702,08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31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муниципальной службы в Слюдянском муниципальном образовании"  на 2019-2021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1 590,38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1 411,73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1 344,05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1 411,73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"Организация работы с документами в администрации Слюдянского городского поселения" в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1 233,20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1 767,67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1 771,10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1 771,10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"Материально-техническое обеспечение деятельности органов местного самоуправления Слюдянского муниципального образования" на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1956,74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2 185,97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2 406,73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2 365,09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качественного и сбалансированного управления бюджетными средствами" на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3,73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221581" y="764704"/>
          <a:ext cx="3911299" cy="3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524" y="10499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муниципальной программы «Совершенствование механизмов управления Слюдянским муниципальным образованием на 2021 – 2022 годы»</a:t>
            </a:r>
          </a:p>
        </p:txBody>
      </p:sp>
      <p:graphicFrame>
        <p:nvGraphicFramePr>
          <p:cNvPr id="11" name="Объект 8"/>
          <p:cNvGraphicFramePr/>
          <p:nvPr/>
        </p:nvGraphicFramePr>
        <p:xfrm>
          <a:off x="4933848" y="764704"/>
          <a:ext cx="3973312" cy="3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8"/>
          <p:cNvGraphicFramePr/>
          <p:nvPr/>
        </p:nvGraphicFramePr>
        <p:xfrm>
          <a:off x="1711820" y="3645024"/>
          <a:ext cx="6421187" cy="3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4912"/>
            <a:ext cx="2880320" cy="194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8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5436096" y="254718"/>
          <a:ext cx="2664296" cy="251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264" y="283352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3307216"/>
          <a:ext cx="8352927" cy="339283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4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7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"Создание условий для организации досуга  и обеспечение жителей   Слюдянского муниципального образования  услугами культуры и спорта"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11 119,14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9 953,04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11 064,09 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11 064,09 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учреждений культуры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9 995,79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8 627,44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9 738,49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9 738,49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3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в организации культурно-массовых мероприятий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в организации  спортивно-массовых, физкультурно-оздоровительных мероприятий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918942" cy="1908354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/>
        </p:nvGraphicFramePr>
        <p:xfrm>
          <a:off x="4716016" y="188640"/>
          <a:ext cx="326402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№ 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553" y="2998545"/>
            <a:ext cx="847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41117"/>
              </p:ext>
            </p:extLst>
          </p:nvPr>
        </p:nvGraphicFramePr>
        <p:xfrm>
          <a:off x="477779" y="3667626"/>
          <a:ext cx="8126668" cy="288655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5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6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3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"Формирование современной городской среды на территории Слюдянского муниципального образования" </a:t>
                      </a: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2018-2024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endParaRPr lang="ru-RU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11 444,44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11 113,90</a:t>
                      </a: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680,00</a:t>
                      </a: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680,00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Благоустройство дворовых территорий многоквартирных домов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11 113,90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680,00</a:t>
                      </a: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680,00</a:t>
                      </a: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88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Благоустройство общественных территорий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11 444,44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5148064" y="198859"/>
          <a:ext cx="2952328" cy="279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553" y="2998545"/>
            <a:ext cx="847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3316"/>
            <a:ext cx="2509664" cy="20828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1553" y="3501008"/>
          <a:ext cx="8234901" cy="277694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9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49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и устойчивое развитие градостроительной деятельности  и земельных отношений  на территории Слюдянского муниципального образования"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888,34 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72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Основное мероприятие "Обеспечение мероприятий по землеустройству землепользованию"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5148064" y="198860"/>
          <a:ext cx="2448272" cy="236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553" y="2998545"/>
            <a:ext cx="847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91" y="512262"/>
            <a:ext cx="3146813" cy="200764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2237" y="3551034"/>
          <a:ext cx="8396227" cy="27466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5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03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управления муниципальным имуществом Слюдянского муниципального образования"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8 751,45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1 159,46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475,46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480,62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4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Организация целостной системы учета объектов муниципальной собственности  </a:t>
                      </a:r>
                      <a:b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8 751,45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1 159,46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5148064" y="198860"/>
          <a:ext cx="2448272" cy="236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553" y="2998545"/>
            <a:ext cx="847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Объем расходов на реализацию муниципальной программы, 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3886" y="3599088"/>
          <a:ext cx="8396227" cy="292094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58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98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«Защита прав потребителей на территории Слюдянского муниципального образования» на 2021-2025 годы</a:t>
                      </a:r>
                    </a:p>
                    <a:p>
                      <a:pPr algn="just" rtl="0" fontAlgn="ctr"/>
                      <a:r>
                        <a:rPr lang="ru-RU" sz="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4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Создание на территории Слюдянского муниципального образования условий для эффективной защиты прав потребителей, установленных законодательством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07" marR="8007" marT="800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29" y="727627"/>
            <a:ext cx="3168352" cy="2155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395" y="980728"/>
            <a:ext cx="8229600" cy="2448272"/>
          </a:xfrm>
        </p:spPr>
        <p:txBody>
          <a:bodyPr>
            <a:noAutofit/>
          </a:bodyPr>
          <a:lstStyle/>
          <a:p>
            <a:b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размер дефицита бюджета планируется не выше 10 % от общего годового объема доходов без учета объема безвозмездных поступлений в размере:</a:t>
            </a:r>
            <a:b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─</a:t>
            </a:r>
            <a: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6 900тыс. руб. (9,3%)</a:t>
            </a:r>
            <a:b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─ 6 500тыс. руб. (8,3 %)</a:t>
            </a:r>
            <a:b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─ 6 000тыс. руб. (8,2%)</a:t>
            </a:r>
            <a:b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основным источником финансирования дефицита бюджета муниципального образования станут заемные средства. </a:t>
            </a:r>
          </a:p>
        </p:txBody>
      </p:sp>
      <p:pic>
        <p:nvPicPr>
          <p:cNvPr id="2050" name="Picture 2" descr="F:\Картинки\45254397_64233738fc664563b354052a1bebe04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98688" y="3645024"/>
            <a:ext cx="2729013" cy="297170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/>
          <p:nvPr/>
        </p:nvSpPr>
        <p:spPr>
          <a:xfrm>
            <a:off x="548395" y="116632"/>
            <a:ext cx="7776864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Слюдянского муниципального образования </a:t>
            </a:r>
            <a:br>
              <a:rPr lang="ru-RU" sz="24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 ст. 92.1 БК РФ)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доходов бюджета Слюдянского муниципального образования на 2021 – 2023 годы (тыс. руб.) </a:t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41 БК РФ</a:t>
            </a:r>
            <a:r>
              <a:rPr lang="ru-RU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</p:nvPr>
        </p:nvGraphicFramePr>
        <p:xfrm>
          <a:off x="107504" y="1196750"/>
          <a:ext cx="8666620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395536" y="1124744"/>
            <a:ext cx="1080120" cy="3956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226 866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97152"/>
            <a:ext cx="2280993" cy="152142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08912" cy="515560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32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8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Очередной финансовый год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152 145 448,58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+75 806 100,00</a:t>
                      </a:r>
                      <a:endParaRPr lang="ru-RU" sz="105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227 951 548,58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152 967 004,45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95 171 267,45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74 012 538,99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77 939 604,45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72 989 067,45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 т.ч.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78 132 909,59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+75 806 100,00</a:t>
                      </a:r>
                      <a:endParaRPr lang="ru-RU" sz="105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153 939 009,59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75 027 400,00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22 182 200,00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дотации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26 100 500,00</a:t>
                      </a: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18 979 700,00</a:t>
                      </a: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18 220 000,00     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субсидии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51 944 109,59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+75 806 100,00</a:t>
                      </a:r>
                      <a:endParaRPr lang="ru-RU" sz="105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127 750 209,59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55 959 400,00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3 873 900,00</a:t>
                      </a: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субвенции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88 300,00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88 300,00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88 300,00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82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159 045 448,58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sng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+75 806 100,00</a:t>
                      </a:r>
                      <a:endParaRPr lang="ru-RU" sz="105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234 851 548,58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159 467 004,45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условно утвержденные расходы (2,5%) в объеме</a:t>
                      </a:r>
                      <a:endParaRPr lang="ru-RU" sz="105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2 600 000,00</a:t>
                      </a:r>
                      <a:endParaRPr lang="ru-RU" sz="105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101 171 267,45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условно утвержденные расходы (5%) в объеме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4 900 000,000</a:t>
                      </a:r>
                      <a:endParaRPr lang="ru-RU" sz="105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 распределению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156 867 004,45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 распределению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96 271 267,45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-6 900 000,00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-6 500 000,00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-6 000 000,00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8,2%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84" marR="4998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Прогноз основных характеристик бюджета Слюдянского муниципального образования на 2021 год и плановый период 2022-2023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налоговых и неналоговых доходов  бюджета    Слюдянского муниципального образования на 2021 -2023 годы  (тыс. руб.)</a:t>
            </a:r>
            <a:endParaRPr lang="ru-RU" sz="2200" cap="none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08909" cy="5501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6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(прогноз)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(прогноз)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всего</a:t>
                      </a:r>
                    </a:p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66 481,6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74 012,5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77 939,6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72 989,0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 </a:t>
                      </a:r>
                    </a:p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60 131,3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64 803,1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66 345,6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67 664,0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40 007,4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41 510,6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427,3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43 545,8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7 111,9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7 181,5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7 527,3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7 527,3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6 820,0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9 291,0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9 291,0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 </a:t>
                      </a:r>
                    </a:p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6 350,3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9 209,4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11 594,0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5 325,0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2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2 996,1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5 444,9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181,7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5 325,0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5 325,0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4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3 212,4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6 269,0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3 354,2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  2021-2023 годы (тыс. руб.)</a:t>
            </a:r>
            <a:endParaRPr lang="ru-RU" sz="28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621983" y="908720"/>
          <a:ext cx="7776864" cy="3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2198323">
            <a:off x="1595311" y="192143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5 445 (7%)</a:t>
            </a:r>
          </a:p>
        </p:txBody>
      </p:sp>
      <p:graphicFrame>
        <p:nvGraphicFramePr>
          <p:cNvPr id="19" name="Объект 8"/>
          <p:cNvGraphicFramePr/>
          <p:nvPr/>
        </p:nvGraphicFramePr>
        <p:xfrm>
          <a:off x="611560" y="3720561"/>
          <a:ext cx="7488832" cy="3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2218410">
            <a:off x="1369656" y="498344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5 326 (7%)</a:t>
            </a:r>
          </a:p>
        </p:txBody>
      </p:sp>
      <p:graphicFrame>
        <p:nvGraphicFramePr>
          <p:cNvPr id="21" name="Объект 8"/>
          <p:cNvGraphicFramePr/>
          <p:nvPr/>
        </p:nvGraphicFramePr>
        <p:xfrm>
          <a:off x="4808712" y="3729734"/>
          <a:ext cx="7488832" cy="3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Слюдянского муниципального образования на 2021 – 2023 годы (тыс. руб.)</a:t>
            </a:r>
            <a:r>
              <a:rPr lang="ru-RU" sz="2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61 БК РФ)</a:t>
            </a:r>
            <a:endParaRPr lang="ru-RU" sz="2600" b="1" i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50106"/>
          </a:xfrm>
        </p:spPr>
        <p:txBody>
          <a:bodyPr>
            <a:noAutofit/>
          </a:bodyPr>
          <a:lstStyle/>
          <a:p>
            <a:pPr algn="ctr"/>
            <a:r>
              <a:rPr lang="ru-RU" sz="23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на 2021 -2023 годы (тыс. руб.) </a:t>
            </a:r>
            <a:r>
              <a:rPr lang="ru-RU" sz="2000" b="1" i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(норматив отчислений 10% п.2 ст. 61 БК РФ)</a:t>
            </a:r>
            <a:endParaRPr lang="ru-RU" sz="2800" b="1" i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  </a:t>
            </a:r>
            <a:b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 (тыс. руб.)</a:t>
            </a:r>
            <a:endParaRPr lang="ru-RU" sz="24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549896" y="3606145"/>
          <a:ext cx="8229600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248" y="872885"/>
            <a:ext cx="806489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подакцизной продукции в местный бюджет сформирован на основании данных, предоставленных главным администраторам доходов (Управлением Федерального казначейства по Иркутской области) на основании установленного дифференцированного норматива ( 0,095%).           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Объем акцизов направлен для формирования муниципального дорожного фонда Слюдянского муниципального образования. С учетом средств местного бюджета и областной субсидии на осуществление дорожной деятельности общий муниципальный дорожный фонд сформирован в сумме: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14 444 тыс. руб.;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8 410 тыс. руб.;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8 765 тыс. руб.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Все средства дорожного фонда предназначены на реализацию муниципальной программы по развитию дорожной деятельности в отношении автомобильных дорог и дворовых территорий.</a:t>
            </a:r>
          </a:p>
          <a:p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Наблюдаемый положительный рост в 2021 году и плановом периоде акцизных платежей обусловлен колебанием цен в сторону увеличения по отдельным видам подакцизной продукции.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33</TotalTime>
  <Words>4140</Words>
  <Application>Microsoft Office PowerPoint</Application>
  <PresentationFormat>Экран (4:3)</PresentationFormat>
  <Paragraphs>949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Calibri</vt:lpstr>
      <vt:lpstr>Century Gothic</vt:lpstr>
      <vt:lpstr>Times New Roman</vt:lpstr>
      <vt:lpstr>Wingdings 3</vt:lpstr>
      <vt:lpstr>Сектор</vt:lpstr>
      <vt:lpstr>Проект бюджета Слюдянского муниципального образования на 2021 год и на плановый период  2022 – 2023 годов</vt:lpstr>
      <vt:lpstr>Презентация PowerPoint</vt:lpstr>
      <vt:lpstr>Основные характеристики бюджета Слюдянского муниципального образования на 2021 – 2023 годы (тыс. руб.)</vt:lpstr>
      <vt:lpstr>Состав доходов бюджета Слюдянского муниципального образования на 2021 – 2023 годы (тыс. руб.)  (ст. 41 БК РФ)</vt:lpstr>
      <vt:lpstr>Виды налоговых и неналоговых доходов  бюджета    Слюдянского муниципального образования на 2021 -2023 годы  (тыс. руб.)</vt:lpstr>
      <vt:lpstr>Структура налоговых и неналоговых доходов   2021-2023 годы (тыс. руб.)</vt:lpstr>
      <vt:lpstr>Налоговые доходы бюджета Слюдянского муниципального образования на 2021 – 2023 годы (тыс. руб.)  (ст. 61 БК РФ)</vt:lpstr>
      <vt:lpstr>Налог на доходы физических лиц на 2021 -2023 годы (тыс. руб.) (норматив отчислений 10% п.2 ст. 61 БК РФ)</vt:lpstr>
      <vt:lpstr>Акцизы по подакцизным товарам (продукции)   на 2021-2023 годы (тыс. руб.)</vt:lpstr>
      <vt:lpstr>Налоги на имущество на 2021-2023 годы (тыс. руб.) (норматив зачисления 100%  п. 1 ст. 61 БК РФ)</vt:lpstr>
      <vt:lpstr> Виды неналоговых доходов бюджета Слюдянского муниципального образования (ст. 62 БК РФ)</vt:lpstr>
      <vt:lpstr>Неналоговые доходы бюджета Слюдянского муниципального образования на 2021 – 2023 годы (тыс. руб.)</vt:lpstr>
      <vt:lpstr>ФОРМЫ МЕЖБЮДЖЕТНЫХ ТРАНСФЕРТОВ  (ст. 135 БК РФ)</vt:lpstr>
      <vt:lpstr>Безвозмездные поступления в бюджет Слюдянского муниципального образования в 2021-2023 годах (тыс. руб.)</vt:lpstr>
      <vt:lpstr>Расходы бюджета  Слюдянского муниципального образования, (тыс. руб.)  (глава 10 БК РФ)</vt:lpstr>
      <vt:lpstr>ПРИОРИТЕТНЫЕ РАСХОДЫ  в бюджете Слюдянского муниципального образования: </vt:lpstr>
      <vt:lpstr>Презентация PowerPoint</vt:lpstr>
      <vt:lpstr>Доля программных мероприятий в расходной части бюджета</vt:lpstr>
      <vt:lpstr>Непрограммные расходы, (тыс. руб.)</vt:lpstr>
      <vt:lpstr>Перечень муниципальных программ,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Планируемый размер дефицита бюджета планируется не выше 10 % от общего годового объема доходов без учета объема безвозмездных поступлений в размере: 2021 год ─ 6 900тыс. руб. (9,3%) 2022 год ─ 6 500тыс. руб. (8,3 %) 2023 год ─ 6 000тыс. руб. (8,2%)   основным источником финансирования дефицита бюджета муниципального образования станут заемные средства.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Борисовна Адамова</dc:creator>
  <cp:lastModifiedBy>Наталья Михайловна Горбунова</cp:lastModifiedBy>
  <cp:revision>699</cp:revision>
  <cp:lastPrinted>2020-12-07T01:13:00Z</cp:lastPrinted>
  <dcterms:created xsi:type="dcterms:W3CDTF">2013-12-04T23:42:00Z</dcterms:created>
  <dcterms:modified xsi:type="dcterms:W3CDTF">2020-12-16T02:16:18Z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1049-11.2.0.9747</vt:lpwstr>
  </property>
</Properties>
</file>