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2" r:id="rId3"/>
    <p:sldId id="293" r:id="rId4"/>
    <p:sldId id="283" r:id="rId5"/>
    <p:sldId id="257" r:id="rId6"/>
    <p:sldId id="268" r:id="rId7"/>
    <p:sldId id="259" r:id="rId8"/>
    <p:sldId id="260" r:id="rId9"/>
    <p:sldId id="261" r:id="rId10"/>
    <p:sldId id="276" r:id="rId11"/>
    <p:sldId id="270" r:id="rId12"/>
    <p:sldId id="262" r:id="rId13"/>
    <p:sldId id="271" r:id="rId14"/>
    <p:sldId id="265" r:id="rId15"/>
    <p:sldId id="267" r:id="rId16"/>
    <p:sldId id="274" r:id="rId17"/>
    <p:sldId id="280" r:id="rId18"/>
    <p:sldId id="275" r:id="rId19"/>
    <p:sldId id="277" r:id="rId20"/>
    <p:sldId id="278" r:id="rId21"/>
    <p:sldId id="279" r:id="rId22"/>
    <p:sldId id="289" r:id="rId23"/>
    <p:sldId id="291" r:id="rId24"/>
    <p:sldId id="29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3" autoAdjust="0"/>
  </p:normalViewPr>
  <p:slideViewPr>
    <p:cSldViewPr snapToGrid="0">
      <p:cViewPr varScale="1">
        <p:scale>
          <a:sx n="99" d="100"/>
          <a:sy n="99" d="100"/>
        </p:scale>
        <p:origin x="96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592592592934E-3"/>
                  <c:y val="-2.2448261287155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43209876543213E-3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29629629629642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Местный бюджет 5 %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7178</c:v>
                </c:pt>
                <c:pt idx="1">
                  <c:v>377.8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592592592934E-3"/>
                  <c:y val="-1.683619596536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5414097623139E-2"/>
                  <c:y val="-3.713804063993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Местный бюджет 5 %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9576.2999999999993</c:v>
                </c:pt>
                <c:pt idx="1">
                  <c:v>504.02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7994038426233077E-2"/>
                  <c:y val="-2.302631446411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1925185849185117E-2"/>
                  <c:y val="-6.6520464007432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Местный бюджет 5 %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6361.7</c:v>
                </c:pt>
                <c:pt idx="1">
                  <c:v>334.83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274944"/>
        <c:axId val="162288608"/>
        <c:axId val="0"/>
      </c:bar3DChart>
      <c:catAx>
        <c:axId val="162274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288608"/>
        <c:crosses val="autoZero"/>
        <c:auto val="1"/>
        <c:lblAlgn val="ctr"/>
        <c:lblOffset val="100"/>
        <c:noMultiLvlLbl val="0"/>
      </c:catAx>
      <c:valAx>
        <c:axId val="16228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274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54604148439778388"/>
          <c:h val="0.13416847203984941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31743580328822E-2"/>
                  <c:y val="-5.628654646782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124552435712041E-2"/>
                  <c:y val="-6.0825530642726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456892173417556E-2"/>
                  <c:y val="-6.2888833466360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727570478691886E-2"/>
                  <c:y val="-6.9078943392334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331400"/>
        <c:axId val="162339976"/>
        <c:axId val="0"/>
      </c:bar3DChart>
      <c:catAx>
        <c:axId val="162331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339976"/>
        <c:crosses val="autoZero"/>
        <c:auto val="1"/>
        <c:lblAlgn val="ctr"/>
        <c:lblOffset val="100"/>
        <c:noMultiLvlLbl val="0"/>
      </c:catAx>
      <c:valAx>
        <c:axId val="162339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3314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34211427749150397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84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6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1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8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5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9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2E74-B8D1-436B-B9B7-FEB8EDBBC15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2014 год</a:t>
            </a:r>
            <a:endParaRPr lang="ru-RU" sz="10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33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и парковки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 по ул. Ленина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2299062"/>
            <a:ext cx="5712823" cy="4249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46" y="2299062"/>
            <a:ext cx="6130834" cy="42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33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и парковки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 по ул. Ленина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2229394"/>
            <a:ext cx="6085114" cy="4458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37" y="2229394"/>
            <a:ext cx="5869578" cy="44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Асфальтирование парковки в г. Слюдянке от д. № 25 по ул. Советская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д. № 1Б по ул. Бабушкина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9" y="2414954"/>
            <a:ext cx="5606178" cy="4220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48" y="2414954"/>
            <a:ext cx="5999922" cy="42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773" y="888520"/>
            <a:ext cx="10368951" cy="4701396"/>
          </a:xfrm>
        </p:spPr>
        <p:txBody>
          <a:bodyPr>
            <a:normAutofit fontScale="90000"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мероприятия перечня проектов народных инициатив на экономию, образовавшуюся в результате проведения аукционов</a:t>
            </a:r>
            <a:b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2 030 984,08 рублей</a:t>
            </a:r>
            <a:endParaRPr lang="ru-RU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и проезда по адресу ул. Куприна д. 40-54 в 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6" y="2316479"/>
            <a:ext cx="5871754" cy="4467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16478"/>
            <a:ext cx="5924006" cy="44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и проезда по адресу ул. Куприна д. 40-54 в 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2342605"/>
            <a:ext cx="5941423" cy="4415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42605"/>
            <a:ext cx="5910943" cy="44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и проезда по адресу ул. Куприна д. 40-54 в 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2342606"/>
            <a:ext cx="5810795" cy="4432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44058"/>
            <a:ext cx="5884817" cy="443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и парковки по адресу ул. Куприна д. 48 с тротуаром в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2344783"/>
            <a:ext cx="5941423" cy="4421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36694"/>
            <a:ext cx="5897881" cy="44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и парковки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 ул. Куприна д. 48 с тротуаром в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2379617"/>
            <a:ext cx="5906589" cy="4395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79616"/>
            <a:ext cx="5924006" cy="43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парковки по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 ул. Куприна д. 48 с тротуаром в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" y="2344783"/>
            <a:ext cx="5865223" cy="4395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44783"/>
            <a:ext cx="5884817" cy="439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277791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26727" y="479815"/>
            <a:ext cx="820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 с прошлыми периодами, тыс.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по адресу ул. Куприна д.40-46 в 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2364376"/>
            <a:ext cx="5915297" cy="4384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64376"/>
            <a:ext cx="5897881" cy="43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дворовой территории по адресу ул. Куприна д. 40-46 в г. Слюдянке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2351314"/>
            <a:ext cx="5869577" cy="4389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351314"/>
            <a:ext cx="583256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060" y="271400"/>
            <a:ext cx="10515600" cy="15474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участка дороги по ул. Советской от дома № 46 А до дома № 46/1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4" y="2343703"/>
            <a:ext cx="5720488" cy="4234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74" y="2343703"/>
            <a:ext cx="6136014" cy="4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060" y="271400"/>
            <a:ext cx="10515600" cy="15474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участка дороги по ул. Советской от дома № 46 А до дома № 46/1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" y="2377320"/>
            <a:ext cx="5880279" cy="4316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2377320"/>
            <a:ext cx="6036076" cy="43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769540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9602" y="479815"/>
            <a:ext cx="828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бюджеты , тыс. 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год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" y="235133"/>
            <a:ext cx="11695612" cy="6331130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fontAlgn="b">
              <a:spcBef>
                <a:spcPts val="0"/>
              </a:spcBef>
            </a:pP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Перечень проектов народных инициатив </a:t>
            </a:r>
            <a:endParaRPr lang="ru-RU" sz="3000" dirty="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ru-RU" sz="3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Слюдянского городского поселения на 2014 год</a:t>
            </a:r>
            <a:endParaRPr lang="ru-RU" sz="3000" b="0" i="0" u="none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605815"/>
              </p:ext>
            </p:extLst>
          </p:nvPr>
        </p:nvGraphicFramePr>
        <p:xfrm>
          <a:off x="200297" y="1166950"/>
          <a:ext cx="11826241" cy="5379601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2000" endA="300" endPos="35000" dir="5400000" sy="-100000" algn="bl" rotWithShape="0"/>
                </a:effectLst>
              </a:tblPr>
              <a:tblGrid>
                <a:gridCol w="373495"/>
                <a:gridCol w="4018281"/>
                <a:gridCol w="940175"/>
                <a:gridCol w="1609888"/>
                <a:gridCol w="1609888"/>
                <a:gridCol w="1120483"/>
                <a:gridCol w="2154031"/>
              </a:tblGrid>
              <a:tr h="2503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мероприятия с количественными характеристиками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Объем финансирования - всего, руб.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  <a:b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областного        бюджета, руб.*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  <a:b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местного        бюджета, руб.*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Номер пункта </a:t>
                      </a:r>
                      <a:b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статьи ФЗ от 06.10.2003 г.</a:t>
                      </a:r>
                      <a:b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№ 131-ФЗ «Об общих принципах организации местного самоуправления в Российской Федерации»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Восстановление тротуаров в г. Слюдянке по </a:t>
                      </a:r>
                      <a:r>
                        <a:rPr lang="ru-RU" sz="17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ул. </a:t>
                      </a:r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Парижской Коммуны от дома № 52А до дома № 86;  по ул. Ленина  напротив "Шахматного клуба"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до 15 декабря 2014 года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1 113 844,00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779 017,00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334 827,00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14.1.5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сквера и парковки в г. Слюдянке по ул. Ленина 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235">
                <a:tc vMerge="1">
                  <a:txBody>
                    <a:bodyPr/>
                    <a:lstStyle/>
                    <a:p>
                      <a:pPr algn="ctr" fontAlgn="b"/>
                      <a:endParaRPr lang="ru-RU" sz="17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7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4 399 993,00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4 399 993,00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14.1.19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3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Асфальтирование парковки в г. Слюдянке от д. № 25 по ул. Советская до д. № 1Б по ул. Бабушкина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1 182 690,00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1 182 690,00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14.1.5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6 696 527,00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>
                          <a:effectLst/>
                          <a:latin typeface="Times New Roman" panose="02020603050405020304" pitchFamily="18" charset="0"/>
                        </a:rPr>
                        <a:t>6 361 700,00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334 827,00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6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15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тротуаров в г. Слюдянке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Парижской Коммуны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дома № 52А до дома № 86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4" y="2086707"/>
            <a:ext cx="4284785" cy="4595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084" y="2281311"/>
            <a:ext cx="459544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15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тротуаров в г. Слюдянке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дома № 52А до дома № 86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6" y="2475913"/>
            <a:ext cx="5139062" cy="4248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08" y="2475914"/>
            <a:ext cx="5076092" cy="42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15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тротуаров в г. Слюдянке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Ленина  напротив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"Шахматного клуба"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2" y="2186096"/>
            <a:ext cx="3634650" cy="4563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32" y="2496693"/>
            <a:ext cx="6448425" cy="42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33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и парковки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 по ул. Ленина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009" y="2317814"/>
            <a:ext cx="5538191" cy="4223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317815"/>
            <a:ext cx="5741852" cy="42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33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и парковки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 по ул. Ленина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3" y="2331793"/>
            <a:ext cx="5954558" cy="4256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06" y="2331792"/>
            <a:ext cx="5727363" cy="42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452</Words>
  <Application>Microsoft Office PowerPoint</Application>
  <PresentationFormat>Широкоэкранный</PresentationFormat>
  <Paragraphs>112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   Народные инициативы 2014 год</vt:lpstr>
      <vt:lpstr>Презентация PowerPoint</vt:lpstr>
      <vt:lpstr>Презентация PowerPoint</vt:lpstr>
      <vt:lpstr>Презентация PowerPoint</vt:lpstr>
      <vt:lpstr>Восстановление тротуаров в г. Слюдянке  по ул Парижской Коммуны  от дома № 52А до дома № 86</vt:lpstr>
      <vt:lpstr>Восстановление тротуаров в г. Слюдянке  по ул. Парижской Коммуны  от дома № 52А до дома № 86</vt:lpstr>
      <vt:lpstr>Восстановление тротуаров в г. Слюдянке  по ул по ул. Ленина  напротив  "Шахматного клуба"</vt:lpstr>
      <vt:lpstr>Благоустройство сквера и парковки  в г. Слюдянке по ул. Ленина </vt:lpstr>
      <vt:lpstr>Благоустройство сквера и парковки  в г. Слюдянке по ул. Ленина </vt:lpstr>
      <vt:lpstr>Благоустройство сквера и парковки  в г. Слюдянке по ул. Ленина </vt:lpstr>
      <vt:lpstr>Благоустройство сквера и парковки  в г. Слюдянке по ул. Ленина </vt:lpstr>
      <vt:lpstr>Асфальтирование парковки в г. Слюдянке от д. № 25 по ул. Советская  до д. № 1Б по ул. Бабушкина</vt:lpstr>
      <vt:lpstr>Дополнительные мероприятия перечня проектов народных инициатив на экономию, образовавшуюся в результате проведения аукционов на сумму 2 030 984,08 рублей</vt:lpstr>
      <vt:lpstr>Ремонт дворовой территории и проезда по адресу ул. Куприна д. 40-54 в г. Слюдянке</vt:lpstr>
      <vt:lpstr>Ремонт дворовой территории и проезда по адресу ул. Куприна д. 40-54 в г. Слюдянке</vt:lpstr>
      <vt:lpstr>Ремонт дворовой территории и проезда по адресу ул. Куприна д. 40-54 в г. Слюдянке</vt:lpstr>
      <vt:lpstr>Ремонт дворовой территории и парковки по адресу ул. Куприна д. 48 с тротуаром в  г. Слюдянке</vt:lpstr>
      <vt:lpstr>Ремонт дворовой территории и парковки по адресу ул. Куприна д. 48 с тротуаром в  г. Слюдянке</vt:lpstr>
      <vt:lpstr>Ремонт дворовой территории и парковки по адресу ул. Куприна д. 48 с тротуаром в  г. Слюдянке</vt:lpstr>
      <vt:lpstr>Ремонт дворовой территории по адресу ул. Куприна д.40-46 в г. Слюдянке</vt:lpstr>
      <vt:lpstr>Ремонт дворовой территории по адресу ул. Куприна д. 40-46 в г. Слюдянке</vt:lpstr>
      <vt:lpstr>Ямочный ремонт участка дороги по ул. Советской от дома № 46 А до дома № 46/1</vt:lpstr>
      <vt:lpstr>Ямочный ремонт участка дороги по ул. Советской от дома № 46 А до дома № 46/1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157</cp:revision>
  <dcterms:created xsi:type="dcterms:W3CDTF">2014-05-13T06:08:19Z</dcterms:created>
  <dcterms:modified xsi:type="dcterms:W3CDTF">2015-01-28T03:35:50Z</dcterms:modified>
</cp:coreProperties>
</file>