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2" r:id="rId3"/>
    <p:sldId id="293" r:id="rId4"/>
    <p:sldId id="295" r:id="rId5"/>
    <p:sldId id="257" r:id="rId6"/>
    <p:sldId id="329" r:id="rId7"/>
    <p:sldId id="336" r:id="rId8"/>
    <p:sldId id="335" r:id="rId9"/>
    <p:sldId id="334" r:id="rId10"/>
    <p:sldId id="337" r:id="rId11"/>
    <p:sldId id="330" r:id="rId12"/>
    <p:sldId id="331" r:id="rId13"/>
    <p:sldId id="339" r:id="rId14"/>
    <p:sldId id="351" r:id="rId15"/>
    <p:sldId id="338" r:id="rId16"/>
    <p:sldId id="328" r:id="rId17"/>
    <p:sldId id="340" r:id="rId18"/>
    <p:sldId id="341" r:id="rId19"/>
    <p:sldId id="342" r:id="rId20"/>
    <p:sldId id="343" r:id="rId21"/>
    <p:sldId id="344" r:id="rId22"/>
    <p:sldId id="323" r:id="rId23"/>
    <p:sldId id="350" r:id="rId24"/>
    <p:sldId id="268" r:id="rId25"/>
    <p:sldId id="345" r:id="rId26"/>
    <p:sldId id="352" r:id="rId27"/>
    <p:sldId id="318" r:id="rId28"/>
    <p:sldId id="324" r:id="rId29"/>
    <p:sldId id="346" r:id="rId30"/>
    <p:sldId id="347" r:id="rId31"/>
    <p:sldId id="348" r:id="rId32"/>
    <p:sldId id="349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6433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PowerPoint]Лист1'!$A$2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4.8484848484848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6.6666666666666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0859375"/>
                  <c:y val="-6.0606060606060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'[Диаграмма в Microsoft PowerPoint]Лист1'!$B$2:$D$2</c:f>
              <c:numCache>
                <c:formatCode>General</c:formatCode>
                <c:ptCount val="3"/>
                <c:pt idx="0">
                  <c:v>5121.5</c:v>
                </c:pt>
                <c:pt idx="1">
                  <c:v>5158.3</c:v>
                </c:pt>
                <c:pt idx="2">
                  <c:v>9290.7000000000007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PowerPoint]Лист1'!$A$3</c:f>
              <c:strCache>
                <c:ptCount val="1"/>
                <c:pt idx="0">
                  <c:v>Бюджет МО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4687500000000035E-2"/>
                  <c:y val="-7.2727272727272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687499999999931E-2"/>
                  <c:y val="-7.5757575757575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453125E-2"/>
                  <c:y val="-5.1515151515151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'[Диаграмма в Microsoft PowerPoint]Лист1'!$B$3:$D$3</c:f>
              <c:numCache>
                <c:formatCode>General</c:formatCode>
                <c:ptCount val="3"/>
                <c:pt idx="0">
                  <c:v>569.05999999999995</c:v>
                </c:pt>
                <c:pt idx="1">
                  <c:v>388.3</c:v>
                </c:pt>
                <c:pt idx="2">
                  <c:v>807.9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7848888"/>
        <c:axId val="347844968"/>
        <c:axId val="0"/>
      </c:bar3DChart>
      <c:catAx>
        <c:axId val="34784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7844968"/>
        <c:crosses val="autoZero"/>
        <c:auto val="1"/>
        <c:lblAlgn val="ctr"/>
        <c:lblOffset val="100"/>
        <c:noMultiLvlLbl val="0"/>
      </c:catAx>
      <c:valAx>
        <c:axId val="347844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7848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833563275381284E-2"/>
          <c:y val="2.8111241877835227E-2"/>
          <c:w val="0.91916643672461873"/>
          <c:h val="0.799656156487074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533252428006955E-2"/>
                  <c:y val="-9.1135075646169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72-4A53-BEB3-A144FE6D6C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337193682413866E-2"/>
                  <c:y val="-9.14050407702216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72-4A53-BEB3-A144FE6D6C14}"/>
                </c:ext>
                <c:ext xmlns:c15="http://schemas.microsoft.com/office/drawing/2012/chart" uri="{CE6537A1-D6FC-4f65-9D91-7224C49458BB}">
                  <c15:layout>
                    <c:manualLayout>
                      <c:w val="0.11221983464913407"/>
                      <c:h val="9.193315080961042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72-4A53-BEB3-A144FE6D6C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72-4A53-BEB3-A144FE6D6C1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768029242777E-3"/>
                  <c:y val="-6.288883346636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472-4A53-BEB3-A144FE6D6C1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4194683000054647E-2"/>
                  <c:y val="-0.12269207786393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472-4A53-BEB3-A144FE6D6C1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39933362022937E-2"/>
                  <c:y val="-0.138653792207907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4745.33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472-4A53-BEB3-A144FE6D6C1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921612517057653E-3"/>
                  <c:y val="-3.5682043984263133E-2"/>
                </c:manualLayout>
              </c:layout>
              <c:tx>
                <c:rich>
                  <a:bodyPr/>
                  <a:lstStyle/>
                  <a:p>
                    <a:fld id="{18713735-8FC2-4DF6-B3BF-F6D6F68D57D1}" type="VALUE">
                      <a:rPr lang="en-US" sz="2000" b="1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472-4A53-BEB3-A144FE6D6C1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4652.7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472-4A53-BEB3-A144FE6D6C1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317736225722843E-2"/>
                  <c:y val="-0.116223890794780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4568.1000000000004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472-4A53-BEB3-A144FE6D6C1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3853864068402E-2"/>
                  <c:y val="-0.14058702955833161"/>
                </c:manualLayout>
              </c:layout>
              <c:tx>
                <c:rich>
                  <a:bodyPr/>
                  <a:lstStyle/>
                  <a:p>
                    <a:fld id="{D475F731-D86D-403A-942F-CF7BC1EE57F0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472-4A53-BEB3-A144FE6D6C1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5690.6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472-4A53-BEB3-A144FE6D6C1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9633471763089E-2"/>
                  <c:y val="-0.24220029808033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5546.6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4853352485253872E-2"/>
                  <c:y val="-5.884502585272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  <c:pt idx="0">
                  <c:v>10098.6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7306056"/>
        <c:axId val="287306448"/>
        <c:axId val="0"/>
      </c:bar3DChart>
      <c:catAx>
        <c:axId val="287306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7306448"/>
        <c:crosses val="autoZero"/>
        <c:auto val="1"/>
        <c:lblAlgn val="ctr"/>
        <c:lblOffset val="100"/>
        <c:noMultiLvlLbl val="0"/>
      </c:catAx>
      <c:valAx>
        <c:axId val="287306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73060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7149772278894223E-2"/>
          <c:y val="0.85972421606781457"/>
          <c:w val="0.90285022772110579"/>
          <c:h val="6.7099298456543485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89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26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19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51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25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73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47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84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77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41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4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02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78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01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57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09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59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4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94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81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417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5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5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90B77-21EC-4904-A0AE-AA733A6860F1}" type="datetime1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89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AD9F3-467C-440E-8835-D5567DB16533}" type="datetime1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93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CFE-769F-44AE-994F-220C86508A1D}" type="datetime1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9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6EC6-79FD-492F-BF0C-763CD82E2EAB}" type="datetime1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4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57D8-3043-4973-9D57-015F97C228AA}" type="datetime1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4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FC15-8094-4C93-94AB-9A713876CD9A}" type="datetime1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8BB-2D85-4A95-AEF0-57CA815630AE}" type="datetime1">
              <a:rPr lang="ru-RU" smtClean="0"/>
              <a:t>15.01.2021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55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314A-DC41-41AD-B987-EA749628E322}" type="datetime1">
              <a:rPr lang="ru-RU" smtClean="0"/>
              <a:t>15.01.2021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4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729B-705F-40F4-8F95-DB100EF2E7AD}" type="datetime1">
              <a:rPr lang="ru-RU" smtClean="0"/>
              <a:t>15.01.2021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90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B52D-7CA8-4242-987A-2C35F1773919}" type="datetime1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95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12382-DA3E-4CE5-A1D1-7EF3E4E79DC9}" type="datetime1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73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9D116-A870-4C9E-B0BA-D14D4EC71EDD}" type="datetime1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503" y="766813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9000">
                      <a:schemeClr val="accent1">
                        <a:lumMod val="7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2020 год</a:t>
            </a: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ул. Бабушкина от дома № 2А до дома № 4А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1335" y="1222408"/>
            <a:ext cx="5127519" cy="4954556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002" y="1222409"/>
            <a:ext cx="5106798" cy="4954556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C3A5D2-C02E-42AD-B4E8-7A014571E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2799" y="2475708"/>
            <a:ext cx="4172552" cy="26877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BE74DED-169B-4821-8BBA-4E41454660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" y="1733302"/>
            <a:ext cx="3045418" cy="41725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5749EDB-C707-43C5-88A4-228D5FFC85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6726" y="2372554"/>
            <a:ext cx="4172551" cy="28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видеоситиборда на центральной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Слюдянка по ул.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Ржанова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7386" y="1216845"/>
            <a:ext cx="5795210" cy="484867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220510"/>
            <a:ext cx="5443888" cy="477167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D7A34B-4965-47C9-A5DD-DDA9E95D1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41" y="1677434"/>
            <a:ext cx="3212185" cy="4985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00670B-E585-4845-ABE1-926ABFE6B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7" y="1677434"/>
            <a:ext cx="3293859" cy="49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«Звездочка»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7052" y="1001116"/>
            <a:ext cx="5795210" cy="484867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1AAA87-2C44-47B4-80C4-AD8D5AEB2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1897" y="2045556"/>
            <a:ext cx="5111592" cy="3833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699" y="2318421"/>
            <a:ext cx="4791871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у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7769" y="1118562"/>
            <a:ext cx="5795210" cy="484867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222408"/>
            <a:ext cx="5443888" cy="477167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1BBE55-CC21-4CFA-A168-992C7DDAC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07691"/>
            <a:ext cx="4479405" cy="3359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8" y="1823487"/>
            <a:ext cx="4234261" cy="31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у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7769" y="1118562"/>
            <a:ext cx="5795210" cy="484867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222408"/>
            <a:ext cx="5443888" cy="477167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3" y="1568897"/>
            <a:ext cx="3540693" cy="4722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70" y="2127287"/>
            <a:ext cx="4807093" cy="36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у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384" y="1059839"/>
            <a:ext cx="5795210" cy="484867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231963"/>
            <a:ext cx="5443888" cy="477167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A81C74-E879-4F81-B8C5-CC797B5A9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940" y="2196030"/>
            <a:ext cx="4910680" cy="3683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384" y="2251251"/>
            <a:ext cx="4761389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59391"/>
            <a:ext cx="10515600" cy="116889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 в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Парижской Коммуны,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карманов для установки остановочных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Слюдянка по ул.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2213" y="1374558"/>
            <a:ext cx="5795210" cy="4848676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458918-AF03-4501-A4C1-411460CD0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5" y="1788516"/>
            <a:ext cx="3698300" cy="49310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D364FFD-C2DC-431B-B9C4-09DD7F3BA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03" y="1788516"/>
            <a:ext cx="3800925" cy="49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 в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Парижской Коммуны, Асфальтирование карманов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остановочных пунктов в городе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4529" y="1366788"/>
            <a:ext cx="5795210" cy="4848676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3122F4-41D6-4415-BA14-9992331B1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367" y="2457975"/>
            <a:ext cx="4899176" cy="36743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A70556-EDF4-4DEF-9900-25062EE3E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73" y="1845577"/>
            <a:ext cx="3886484" cy="48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1870" y="356737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 в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Парижской Коммуны, Асфальтирование карманов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остановочных пунктов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2887" y="1366788"/>
            <a:ext cx="5795210" cy="4848676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2406B7-5AEF-4D0D-B094-1ADD1871D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71" y="2496533"/>
            <a:ext cx="4945310" cy="35595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66081E-E60A-4378-A536-5B51166BD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06" y="1799035"/>
            <a:ext cx="3617578" cy="494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 в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Парижской Коммуны, Асфальтирование карманов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остановочных пунктов в городе 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4282" y="1405289"/>
            <a:ext cx="4101517" cy="4771674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233D7E-693F-45AC-8BA4-A1202A87E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61" y="1828801"/>
            <a:ext cx="3573711" cy="47649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D637F17-619F-4080-9F8A-3A24978C6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8" y="1828801"/>
            <a:ext cx="3624044" cy="48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02727" y="479816"/>
            <a:ext cx="695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сравнении  с прошлыми периодами, тыс.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в год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53967"/>
              </p:ext>
            </p:extLst>
          </p:nvPr>
        </p:nvGraphicFramePr>
        <p:xfrm>
          <a:off x="711200" y="1680144"/>
          <a:ext cx="7468066" cy="393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 в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Парижской Коммуны, Асфальтирование карманов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остановочных пунктов в городе 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3098" y="1328288"/>
            <a:ext cx="5795210" cy="4848676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4E05C0-38B9-4B64-9794-6403C3261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30" y="1858161"/>
            <a:ext cx="3625183" cy="49964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64C226-A166-4E16-8CBA-D8138BDE3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8" y="2348917"/>
            <a:ext cx="4854429" cy="36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 в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Парижской Коммуны, Асфальтирование карманов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остановочных пунктов в городе Слюдянка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Парижской Коммуны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8997" y="1382949"/>
            <a:ext cx="5795210" cy="4848676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1E7677-22C8-4B68-8781-27EBBFE31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7" y="1808037"/>
            <a:ext cx="4589345" cy="4844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DF6DB8C-A6D3-4505-97BA-569762984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39" y="1808037"/>
            <a:ext cx="3900880" cy="48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Установка светодиодного фонтана на центральном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сквере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городе Слюдянка по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улице 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Парижской Коммуны в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районе дома № 1</a:t>
            </a:r>
            <a:r>
              <a:rPr lang="ru-RU" sz="2800" b="1" dirty="0"/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318" y="1328288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328288"/>
            <a:ext cx="5443888" cy="4771675"/>
          </a:xfrm>
        </p:spPr>
        <p:txBody>
          <a:bodyPr/>
          <a:lstStyle/>
          <a:p>
            <a:r>
              <a:rPr lang="ru-RU" b="1" dirty="0"/>
              <a:t>          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C839C4-DCAE-44E2-B531-82DA18D6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0" y="1750138"/>
            <a:ext cx="3596616" cy="48561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949FCA4-FCAB-475F-B041-D49421019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90" y="2277102"/>
            <a:ext cx="4670551" cy="35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Установка светодиодного фонтана на центральном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сквере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городе Слюдянка по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улице 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Парижской Коммуны в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районе дома № 1</a:t>
            </a:r>
            <a:r>
              <a:rPr lang="ru-RU" sz="2800" b="1" dirty="0"/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318" y="1328288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8224" y="1328288"/>
            <a:ext cx="5631576" cy="4771675"/>
          </a:xfrm>
        </p:spPr>
        <p:txBody>
          <a:bodyPr/>
          <a:lstStyle/>
          <a:p>
            <a:r>
              <a:rPr lang="ru-RU" b="1" dirty="0"/>
              <a:t>  </a:t>
            </a:r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24" y="2416029"/>
            <a:ext cx="4635384" cy="3476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" y="1792501"/>
            <a:ext cx="3621159" cy="48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9342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Поставка тканевых палаток для установки 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время проведения спортивных 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культурно-массовых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мероприятий</a:t>
            </a:r>
            <a:r>
              <a:rPr lang="ru-RU" sz="2800" b="1" dirty="0"/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8114" y="1299413"/>
            <a:ext cx="8638563" cy="5185278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3368" t="7982" r="-1" b="5074"/>
          <a:stretch/>
        </p:blipFill>
        <p:spPr bwMode="auto">
          <a:xfrm>
            <a:off x="461394" y="1674434"/>
            <a:ext cx="3707935" cy="2102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582" y="3955744"/>
            <a:ext cx="5389625" cy="2667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461" y="1674434"/>
            <a:ext cx="3737094" cy="21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9342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Установка детско-юношеской спортивной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площадки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 центральной  площади по ул.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Ржанова</a:t>
            </a:r>
            <a:r>
              <a:rPr lang="ru-RU" sz="2800" b="1" dirty="0"/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7430" y="1271685"/>
            <a:ext cx="5856170" cy="4694672"/>
          </a:xfrm>
        </p:spPr>
        <p:txBody>
          <a:bodyPr/>
          <a:lstStyle/>
          <a:p>
            <a:pPr lvl="1"/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419" y="1271685"/>
            <a:ext cx="5174381" cy="4694672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04A792-4E27-4D54-86E6-4ADC062A4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1547" y="2421064"/>
            <a:ext cx="4458697" cy="30480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EB99FA-BFF8-4BA6-A87D-96E213717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62" y="1715740"/>
            <a:ext cx="2903548" cy="44586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EFD45-9ACD-4118-9717-2A6DFDBCD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34" y="1715739"/>
            <a:ext cx="2727994" cy="44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1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9342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Установка детско-юношеской спортивной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площадки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 центральной  площади по ул.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Ржанова</a:t>
            </a:r>
            <a:r>
              <a:rPr lang="ru-RU" sz="2800" b="1" dirty="0"/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4" y="1297307"/>
            <a:ext cx="3942825" cy="26194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46" y="1297307"/>
            <a:ext cx="3833769" cy="2615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40" y="3993160"/>
            <a:ext cx="3939447" cy="26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9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675" y="1367406"/>
            <a:ext cx="7747347" cy="5049870"/>
          </a:xfrm>
        </p:spPr>
        <p:txBody>
          <a:bodyPr>
            <a:normAutofit fontScale="90000"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мероприятие </a:t>
            </a:r>
            <a:r>
              <a:rPr lang="ru-RU" b="1" dirty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перечня проектов народных инициатив на экономию, образовавшуюся в результате проведения аукционов</a:t>
            </a:r>
          </a:p>
        </p:txBody>
      </p:sp>
    </p:spTree>
    <p:extLst>
      <p:ext uri="{BB962C8B-B14F-4D97-AF65-F5344CB8AC3E}">
        <p14:creationId xmlns:p14="http://schemas.microsoft.com/office/powerpoint/2010/main" val="331372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67780"/>
            <a:ext cx="10515600" cy="10774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территории в городе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Слюдянка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 улице Ржанова в районе дома №4</a:t>
            </a:r>
            <a:r>
              <a:rPr lang="ru-RU" sz="3200" b="1" dirty="0"/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1653" y="1263296"/>
            <a:ext cx="5856170" cy="4694672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419" y="1281354"/>
            <a:ext cx="5174381" cy="4694672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3" y="1676011"/>
            <a:ext cx="3704796" cy="4938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06" y="1676011"/>
            <a:ext cx="3702523" cy="49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69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36" y="201336"/>
            <a:ext cx="8512729" cy="96473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территории в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городе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Слюдянка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улице Ржанова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районе дома №4</a:t>
            </a:r>
            <a:r>
              <a:rPr lang="ru-RU" sz="2500" b="1" dirty="0"/>
              <a:t>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751" y="1166069"/>
            <a:ext cx="4158049" cy="5010894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4115" y="1166069"/>
            <a:ext cx="5235685" cy="5010894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" y="1639328"/>
            <a:ext cx="3651422" cy="4867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69" y="1626159"/>
            <a:ext cx="3675620" cy="48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4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392831"/>
              </p:ext>
            </p:extLst>
          </p:nvPr>
        </p:nvGraphicFramePr>
        <p:xfrm>
          <a:off x="620785" y="1310813"/>
          <a:ext cx="8263156" cy="473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3538" y="224444"/>
            <a:ext cx="828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бюджеты, тыс. руб. в год</a:t>
            </a: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36" y="201336"/>
            <a:ext cx="8512729" cy="96473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территории в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городе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Слюдянка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улице Ржанова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районе дома №4</a:t>
            </a:r>
            <a:r>
              <a:rPr lang="ru-RU" sz="2500" b="1" dirty="0"/>
              <a:t>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751" y="1166069"/>
            <a:ext cx="4158049" cy="5010894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4115" y="1166069"/>
            <a:ext cx="5235685" cy="5010894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1" y="1598140"/>
            <a:ext cx="3649086" cy="4864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31" y="1598140"/>
            <a:ext cx="3694133" cy="48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02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36" y="201336"/>
            <a:ext cx="8512729" cy="96473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территории в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городе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Слюдянка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улице Ржанова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районе дома №4</a:t>
            </a:r>
            <a:r>
              <a:rPr lang="ru-RU" sz="2500" b="1" dirty="0"/>
              <a:t>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751" y="1166069"/>
            <a:ext cx="4158049" cy="5010894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4115" y="1166069"/>
            <a:ext cx="5235685" cy="5010894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2" y="1607006"/>
            <a:ext cx="3340336" cy="5007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1607006"/>
            <a:ext cx="3605084" cy="50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0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36" y="201336"/>
            <a:ext cx="8512729" cy="96473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территории в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городе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Слюдянка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улице Ржанова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районе дома №4</a:t>
            </a:r>
            <a:r>
              <a:rPr lang="ru-RU" sz="2500" b="1" dirty="0"/>
              <a:t>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751" y="1166069"/>
            <a:ext cx="4158049" cy="5010894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4115" y="1166069"/>
            <a:ext cx="5235685" cy="5010894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12" y="3043381"/>
            <a:ext cx="4558270" cy="3368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5" y="1795848"/>
            <a:ext cx="4151871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9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503" y="766813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1" y="115930"/>
            <a:ext cx="10515600" cy="558899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ПРОЕКТОВ НАРОДНЫХ ИНИЦИАТИВ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459044"/>
              </p:ext>
            </p:extLst>
          </p:nvPr>
        </p:nvGraphicFramePr>
        <p:xfrm>
          <a:off x="285225" y="798440"/>
          <a:ext cx="8573549" cy="57815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852"/>
                <a:gridCol w="113085"/>
                <a:gridCol w="4249572"/>
                <a:gridCol w="716693"/>
                <a:gridCol w="1138278"/>
                <a:gridCol w="1089094"/>
                <a:gridCol w="970975"/>
              </a:tblGrid>
              <a:tr h="388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тротуара в городе Слюдянка по улице Советской от дома № 27 до дома № 37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30 декабря 2020 года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443 699,69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408 203,19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35 496,50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388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дворовой территории по улице Бабушкина от дома № 2 А до дома № 4А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1 305 746,93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1 201 285,62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104 461,31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388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 видеоситиборда на центральной площади в городе Слюдянка по улице Ржанова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1 263 767,64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1 162 664,73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101 102,91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388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территории у памятника "Звёздочка"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419 623,96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386 053,54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33 570,42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388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остановочных пунктов в г. Слюдянка по ул. Парижской Коммуны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992 850,31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913 421,11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79 429,20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579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Асфальтирование карманов для установки остановочных пунктов в городе Слюдянка по ул. Парижской Коммуны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467 768,78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430 346,72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37 422,06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579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светодиодного фонтана на центральном сквере в городе Слюдянка по улице Парижской Коммуны в районе дома № 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1 450 000,00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1 333 998,28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116 001,72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579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тканевых палаток для установки  во время проведения спортивных и культурно-массовых мероприятий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248 118,00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228 268,27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19 849,73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406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детско-юношеской спортивной площадки на центральной  площади по ул. Ржанова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1 241 998,40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108 001,60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197327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7 941 575,31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7 306 239,86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635 335,45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</a:tr>
              <a:tr h="197327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мероприятия: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</a:tr>
              <a:tr h="77006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территории в городе Слюдянка по улице Ржанова в районе дома №4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30 декабря 2020 года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2 157 024,69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1 984 460,14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172 564,55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19732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2 157 024,69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1 984 460,14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172 564,55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  <a:tr h="19732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10 098 600,00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9 290 700,00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807 900,00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69" marR="7169" marT="7169" marB="0" anchor="ctr"/>
                </a:tc>
              </a:tr>
            </a:tbl>
          </a:graphicData>
        </a:graphic>
      </p:graphicFrame>
      <p:sp>
        <p:nvSpPr>
          <p:cNvPr id="6" name="Объект 3">
            <a:extLst>
              <a:ext uri="{FF2B5EF4-FFF2-40B4-BE49-F238E27FC236}">
                <a16:creationId xmlns:a16="http://schemas.microsoft.com/office/drawing/2014/main" xmlns="" id="{C7D01761-781F-4D48-A6A6-11086C432B3A}"/>
              </a:ext>
            </a:extLst>
          </p:cNvPr>
          <p:cNvSpPr txBox="1">
            <a:spLocks/>
          </p:cNvSpPr>
          <p:nvPr/>
        </p:nvSpPr>
        <p:spPr>
          <a:xfrm>
            <a:off x="-8787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тротуара в городе Слюдянка по ул. Советской от дома № 27 до дома № 37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2613" y="1222408"/>
            <a:ext cx="4353186" cy="4954554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CD61D1-82E7-4746-8047-EAEB939E2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571" y="2320642"/>
            <a:ext cx="4707212" cy="33711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E772C0-3A21-417F-8A87-8FF3D0BB7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59" y="2079690"/>
            <a:ext cx="5112732" cy="38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ул. Бабушкина от дома № 2А до дома № 4А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6483" y="1405289"/>
            <a:ext cx="5079977" cy="4645839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D5016C-6602-47E8-AA82-A4B51BBD82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211" y="2336619"/>
            <a:ext cx="4771675" cy="36882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7F52FF-2D30-4C2D-AAFE-960357DB2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76" y="1794924"/>
            <a:ext cx="3579497" cy="4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ул. Бабушкина от дома № 2А до дома № 4А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780" y="1342238"/>
            <a:ext cx="4941630" cy="4834725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A0B6F9-4604-482E-993F-EBA56F0AE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8929" y="2398402"/>
            <a:ext cx="4778827" cy="35841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394333E-7E86-4D74-9855-6C5721011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" y="1801047"/>
            <a:ext cx="3584861" cy="47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ул. Бабушкина от дома № 2А до дома № 4А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6837" y="1283516"/>
            <a:ext cx="4428688" cy="5076329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95830" y="1283517"/>
            <a:ext cx="5433969" cy="4893448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8B5C8D-2F1F-43B8-8772-3814B3A26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4742" y="2427441"/>
            <a:ext cx="4771675" cy="3578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A6101A-41FD-4120-B817-2116A3D691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881" y="2441034"/>
            <a:ext cx="4880428" cy="36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ул. Бабушкина от дома № 2А до дома № 4А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8471" y="1222408"/>
            <a:ext cx="5795210" cy="4848676"/>
          </a:xfrm>
        </p:spPr>
        <p:txBody>
          <a:bodyPr/>
          <a:lstStyle/>
          <a:p>
            <a:r>
              <a:rPr lang="ru-RU" b="1" dirty="0"/>
              <a:t>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37776" y="1222409"/>
            <a:ext cx="5392024" cy="4954556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C1E578-4123-4F8F-A69E-42BDCB1C9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457" y="2314334"/>
            <a:ext cx="4981606" cy="3795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D8495E-FB8A-41EA-BD49-77729D7E6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80" y="1721198"/>
            <a:ext cx="3796119" cy="49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12523</TotalTime>
  <Words>633</Words>
  <Application>Microsoft Office PowerPoint</Application>
  <PresentationFormat>Экран (4:3)</PresentationFormat>
  <Paragraphs>200</Paragraphs>
  <Slides>33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   Народные инициативы 2020 год</vt:lpstr>
      <vt:lpstr>Презентация PowerPoint</vt:lpstr>
      <vt:lpstr>Презентация PowerPoint</vt:lpstr>
      <vt:lpstr>ПЕРЕЧЕНЬ ПРОЕКТОВ НАРОДНЫХ ИНИЦИАТИВ</vt:lpstr>
      <vt:lpstr>Устройство тротуара в городе Слюдянка по ул. Советской от дома № 27 до дома № 37</vt:lpstr>
      <vt:lpstr>Благоустройство дворовой территории по ул. Бабушкина от дома № 2А до дома № 4А</vt:lpstr>
      <vt:lpstr>Благоустройство дворовой территории по ул. Бабушкина от дома № 2А до дома № 4А</vt:lpstr>
      <vt:lpstr>Благоустройство дворовой территории по ул. Бабушкина от дома № 2А до дома № 4А</vt:lpstr>
      <vt:lpstr>Благоустройство дворовой территории по ул. Бабушкина от дома № 2А до дома № 4А</vt:lpstr>
      <vt:lpstr>Благоустройство дворовой территории по ул. Бабушкина от дома № 2А до дома № 4А</vt:lpstr>
      <vt:lpstr>Установка видеоситиборда на центральной  площади в городе Слюдянка по ул. Ржанова</vt:lpstr>
      <vt:lpstr>Благоустройство территории  у памятника «Звездочка»</vt:lpstr>
      <vt:lpstr>Благоустройство территории у  памятника «Звездочка»</vt:lpstr>
      <vt:lpstr>Благоустройство территории у  памятника «Звездочка»</vt:lpstr>
      <vt:lpstr>Благоустройство территории у  памятника «Звездочка»</vt:lpstr>
      <vt:lpstr>Установка остановочных пунктов в г. Слюдянка  по ул. Парижской Коммуны,  Асфальтирование карманов для установки остановочных  пунктов в городе Слюдянка по ул. Парижской Коммуны</vt:lpstr>
      <vt:lpstr>Установка остановочных пунктов в г. Слюдянка  по ул. Парижской Коммуны, Асфальтирование карманов  для установки остановочных пунктов в городе  Слюдянка по ул. Парижской Коммуны</vt:lpstr>
      <vt:lpstr>Установка остановочных пунктов в г. Слюдянка по  ул. Парижской Коммуны, Асфальтирование карманов  для установки остановочных пунктов  в городе Слюдянка по ул. Парижской Коммуны</vt:lpstr>
      <vt:lpstr>Установка остановочных пунктов в г. Слюдянка по  ул. Парижской Коммуны, Асфальтирование карманов  для установки остановочных пунктов в городе Слюдянка  по ул. Парижской Коммуны</vt:lpstr>
      <vt:lpstr>Установка остановочных пунктов в г. Слюдянка  по ул. Парижской Коммуны, Асфальтирование карманов  для установки остановочных пунктов в городе Слюдянка  по ул. Парижской Коммуны</vt:lpstr>
      <vt:lpstr>Установка остановочных пунктов в г. Слюдянка  по ул. Парижской Коммуны, Асфальтирование карманов  для установки остановочных пунктов в городе Слюдянка  по ул. Парижской Коммуны</vt:lpstr>
      <vt:lpstr>Установка светодиодного фонтана на центральном  сквере в городе Слюдянка по улице  Парижской Коммуны в районе дома № 1 </vt:lpstr>
      <vt:lpstr>Установка светодиодного фонтана на центральном  сквере в городе Слюдянка по улице  Парижской Коммуны в районе дома № 1 </vt:lpstr>
      <vt:lpstr>Поставка тканевых палаток для установки   во время проведения спортивных и  культурно-массовых мероприятий </vt:lpstr>
      <vt:lpstr>Установка детско-юношеской спортивной  площадки на центральной  площади по ул. Ржанова </vt:lpstr>
      <vt:lpstr>Установка детско-юношеской спортивной  площадки на центральной  площади по ул. Ржанова </vt:lpstr>
      <vt:lpstr>Дополнительное мероприятие перечня проектов народных инициатив на экономию, образовавшуюся в результате проведения аукционов</vt:lpstr>
      <vt:lpstr>Благоустройство территории в городе  Слюдянка по улице Ржанова в районе дома №4 </vt:lpstr>
      <vt:lpstr>Благоустройство территории в городе Слюдянка  по улице Ржанова в районе дома №4 </vt:lpstr>
      <vt:lpstr>Благоустройство территории в городе Слюдянка  по улице Ржанова в районе дома №4 </vt:lpstr>
      <vt:lpstr>Благоустройство территории в городе Слюдянка  по улице Ржанова в районе дома №4 </vt:lpstr>
      <vt:lpstr>Благоустройство территории в городе Слюдянка  по улице Ржанова в районе дома №4 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318</cp:revision>
  <dcterms:created xsi:type="dcterms:W3CDTF">2014-05-13T06:08:19Z</dcterms:created>
  <dcterms:modified xsi:type="dcterms:W3CDTF">2021-01-19T03:39:35Z</dcterms:modified>
</cp:coreProperties>
</file>