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0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4" r:id="rId1"/>
  </p:sldMasterIdLst>
  <p:notesMasterIdLst>
    <p:notesMasterId r:id="rId42"/>
  </p:notesMasterIdLst>
  <p:handoutMasterIdLst>
    <p:handoutMasterId r:id="rId43"/>
  </p:handoutMasterIdLst>
  <p:sldIdLst>
    <p:sldId id="256" r:id="rId2"/>
    <p:sldId id="368" r:id="rId3"/>
    <p:sldId id="327" r:id="rId4"/>
    <p:sldId id="348" r:id="rId5"/>
    <p:sldId id="350" r:id="rId6"/>
    <p:sldId id="349" r:id="rId7"/>
    <p:sldId id="358" r:id="rId8"/>
    <p:sldId id="351" r:id="rId9"/>
    <p:sldId id="352" r:id="rId10"/>
    <p:sldId id="355" r:id="rId11"/>
    <p:sldId id="356" r:id="rId12"/>
    <p:sldId id="353" r:id="rId13"/>
    <p:sldId id="372" r:id="rId14"/>
    <p:sldId id="366" r:id="rId15"/>
    <p:sldId id="369" r:id="rId16"/>
    <p:sldId id="329" r:id="rId17"/>
    <p:sldId id="271" r:id="rId18"/>
    <p:sldId id="360" r:id="rId19"/>
    <p:sldId id="265" r:id="rId20"/>
    <p:sldId id="326" r:id="rId21"/>
    <p:sldId id="268" r:id="rId22"/>
    <p:sldId id="373" r:id="rId23"/>
    <p:sldId id="342" r:id="rId24"/>
    <p:sldId id="375" r:id="rId25"/>
    <p:sldId id="374" r:id="rId26"/>
    <p:sldId id="344" r:id="rId27"/>
    <p:sldId id="292" r:id="rId28"/>
    <p:sldId id="346" r:id="rId29"/>
    <p:sldId id="377" r:id="rId30"/>
    <p:sldId id="345" r:id="rId31"/>
    <p:sldId id="347" r:id="rId32"/>
    <p:sldId id="378" r:id="rId33"/>
    <p:sldId id="379" r:id="rId34"/>
    <p:sldId id="371" r:id="rId35"/>
    <p:sldId id="380" r:id="rId36"/>
    <p:sldId id="370" r:id="rId37"/>
    <p:sldId id="381" r:id="rId38"/>
    <p:sldId id="382" r:id="rId39"/>
    <p:sldId id="320" r:id="rId40"/>
    <p:sldId id="319" r:id="rId4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AF8"/>
    <a:srgbClr val="F17DF1"/>
    <a:srgbClr val="E87F38"/>
    <a:srgbClr val="E2AC00"/>
    <a:srgbClr val="39E756"/>
    <a:srgbClr val="AF72DC"/>
    <a:srgbClr val="66FFFF"/>
    <a:srgbClr val="25BCDF"/>
    <a:srgbClr val="49174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08" d="100"/>
          <a:sy n="108" d="100"/>
        </p:scale>
        <p:origin x="172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0869196466654759E-5"/>
          <c:w val="0.65689841634894819"/>
          <c:h val="0.924647297469575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-1.4653925059596744E-3"/>
                  <c:y val="-6.9619457487180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4B-4F96-BDD6-41DA65C2D6CC}"/>
                </c:ext>
              </c:extLst>
            </c:dLbl>
            <c:dLbl>
              <c:idx val="2"/>
              <c:layout>
                <c:manualLayout>
                  <c:x val="-1.4653925059597013E-3"/>
                  <c:y val="-1.3923891497436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4B-4F96-BDD6-41DA65C2D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2018</c:v>
                </c:pt>
                <c:pt idx="1">
                  <c:v>Доходы на 2019 год</c:v>
                </c:pt>
                <c:pt idx="2">
                  <c:v>Доходы на 2020 год</c:v>
                </c:pt>
                <c:pt idx="3">
                  <c:v>Доходы на 2021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4"/>
                <c:pt idx="0">
                  <c:v>69374</c:v>
                </c:pt>
                <c:pt idx="1">
                  <c:v>20176</c:v>
                </c:pt>
                <c:pt idx="2" formatCode="General">
                  <c:v>17839</c:v>
                </c:pt>
                <c:pt idx="3" formatCode="General">
                  <c:v>18144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4B-4F96-BDD6-41DA65C2D6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930785011919295E-3"/>
                  <c:y val="-1.1603242914530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F4B-4F96-BDD6-41DA65C2D6CC}"/>
                </c:ext>
              </c:extLst>
            </c:dLbl>
            <c:dLbl>
              <c:idx val="1"/>
              <c:layout>
                <c:manualLayout>
                  <c:x val="1.4653925059596206E-3"/>
                  <c:y val="-9.2825943316240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F4B-4F96-BDD6-41DA65C2D6CC}"/>
                </c:ext>
              </c:extLst>
            </c:dLbl>
            <c:dLbl>
              <c:idx val="2"/>
              <c:layout>
                <c:manualLayout>
                  <c:x val="0"/>
                  <c:y val="-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F4B-4F96-BDD6-41DA65C2D6CC}"/>
                </c:ext>
              </c:extLst>
            </c:dLbl>
            <c:dLbl>
              <c:idx val="3"/>
              <c:layout>
                <c:manualLayout>
                  <c:x val="0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F4B-4F96-BDD6-41DA65C2D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2018</c:v>
                </c:pt>
                <c:pt idx="1">
                  <c:v>Доходы на 2019 год</c:v>
                </c:pt>
                <c:pt idx="2">
                  <c:v>Доходы на 2020 год</c:v>
                </c:pt>
                <c:pt idx="3">
                  <c:v>Доходы на 2021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4"/>
                <c:pt idx="0">
                  <c:v>10208</c:v>
                </c:pt>
                <c:pt idx="1">
                  <c:v>8792</c:v>
                </c:pt>
                <c:pt idx="2" formatCode="General">
                  <c:v>8930</c:v>
                </c:pt>
                <c:pt idx="3" formatCode="General">
                  <c:v>11590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4B-4F96-BDD6-41DA65C2D6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2018</c:v>
                </c:pt>
                <c:pt idx="1">
                  <c:v>Доходы на 2019 год</c:v>
                </c:pt>
                <c:pt idx="2">
                  <c:v>Доходы на 2020 год</c:v>
                </c:pt>
                <c:pt idx="3">
                  <c:v>Доходы на 2021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4"/>
                <c:pt idx="0">
                  <c:v>54237</c:v>
                </c:pt>
                <c:pt idx="1">
                  <c:v>54612</c:v>
                </c:pt>
                <c:pt idx="2" formatCode="General">
                  <c:v>55604</c:v>
                </c:pt>
                <c:pt idx="3" formatCode="General">
                  <c:v>56960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F4B-4F96-BDD6-41DA65C2D6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339024"/>
        <c:axId val="174335888"/>
        <c:axId val="0"/>
      </c:bar3DChart>
      <c:catAx>
        <c:axId val="17433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335888"/>
        <c:crosses val="autoZero"/>
        <c:auto val="1"/>
        <c:lblAlgn val="ctr"/>
        <c:lblOffset val="100"/>
        <c:noMultiLvlLbl val="0"/>
      </c:catAx>
      <c:valAx>
        <c:axId val="17433588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7433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17373555088377"/>
          <c:y val="0.41887268373689474"/>
          <c:w val="0.31180677593180783"/>
          <c:h val="0.15127780035855637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665556301400682E-2"/>
          <c:y val="2.7814190851938512E-2"/>
          <c:w val="0.64460776533699804"/>
          <c:h val="0.909460528139121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29823</c:v>
                </c:pt>
                <c:pt idx="1">
                  <c:v>20108</c:v>
                </c:pt>
                <c:pt idx="2">
                  <c:v>17771</c:v>
                </c:pt>
                <c:pt idx="3">
                  <c:v>18076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7-48BD-936A-E081F8C3C1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27-48BD-936A-E081F8C3C1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7-48BD-936A-E081F8C3C1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27-48BD-936A-E081F8C3C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39449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27-48BD-936A-E081F8C3C1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0"/>
              <c:layout>
                <c:manualLayout>
                  <c:x val="5.9283795731379712E-3"/>
                  <c:y val="-2.38971956442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A27-48BD-936A-E081F8C3C11E}"/>
                </c:ext>
              </c:extLst>
            </c:dLbl>
            <c:dLbl>
              <c:idx val="1"/>
              <c:layout>
                <c:manualLayout>
                  <c:x val="2.9641897865689995E-3"/>
                  <c:y val="-2.6552544141862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63324523232246E-2"/>
                      <c:h val="4.45152695344416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A27-48BD-936A-E081F8C3C11E}"/>
                </c:ext>
              </c:extLst>
            </c:dLbl>
            <c:dLbl>
              <c:idx val="2"/>
              <c:layout>
                <c:manualLayout>
                  <c:x val="6.6694270197802455E-3"/>
                  <c:y val="-2.38971956442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043719698744951E-2"/>
                      <c:h val="4.45152695344416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A27-48BD-936A-E081F8C3C11E}"/>
                </c:ext>
              </c:extLst>
            </c:dLbl>
            <c:dLbl>
              <c:idx val="3"/>
              <c:layout>
                <c:manualLayout>
                  <c:x val="4.446284679853499E-3"/>
                  <c:y val="-2.12419516837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A27-48BD-936A-E081F8C3C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102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27-48BD-936A-E081F8C3C1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028784"/>
        <c:axId val="222028392"/>
        <c:axId val="0"/>
      </c:bar3DChart>
      <c:catAx>
        <c:axId val="22202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028392"/>
        <c:crosses val="autoZero"/>
        <c:auto val="1"/>
        <c:lblAlgn val="ctr"/>
        <c:lblOffset val="100"/>
        <c:noMultiLvlLbl val="0"/>
      </c:catAx>
      <c:valAx>
        <c:axId val="22202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02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21826333021824"/>
          <c:y val="0.59941373180828472"/>
          <c:w val="0.17708746647197932"/>
          <c:h val="0.28918495859528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518518518518517E-2"/>
          <c:y val="3.6478424591628346E-2"/>
          <c:w val="0.70909861961699228"/>
          <c:h val="0.73446026845557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Лист1!$A$3:$A$6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Лист1!$B$3:$B$6</c:f>
              <c:numCache>
                <c:formatCode>0%</c:formatCode>
                <c:ptCount val="4"/>
                <c:pt idx="0">
                  <c:v>0.03</c:v>
                </c:pt>
                <c:pt idx="1">
                  <c:v>0.04</c:v>
                </c:pt>
                <c:pt idx="2">
                  <c:v>0.04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2-46BB-9BB7-C576507C4A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Лист1!$C$3:$C$6</c:f>
              <c:numCache>
                <c:formatCode>0%</c:formatCode>
                <c:ptCount val="4"/>
                <c:pt idx="0">
                  <c:v>0.97</c:v>
                </c:pt>
                <c:pt idx="1">
                  <c:v>0.96</c:v>
                </c:pt>
                <c:pt idx="2">
                  <c:v>0.96</c:v>
                </c:pt>
                <c:pt idx="3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2-46BB-9BB7-C576507C4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380592"/>
        <c:axId val="131567672"/>
      </c:barChart>
      <c:catAx>
        <c:axId val="22238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567672"/>
        <c:crosses val="autoZero"/>
        <c:auto val="1"/>
        <c:lblAlgn val="ctr"/>
        <c:lblOffset val="100"/>
        <c:noMultiLvlLbl val="0"/>
      </c:catAx>
      <c:valAx>
        <c:axId val="13156767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222380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8947188645000036"/>
          <c:y val="9.39839644887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3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418-4A2B-8BDB-A1C4BF3BFB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5D-40F4-A3D1-B8C37C264EAB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418-4A2B-8BDB-A1C4BF3BFB7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418-4A2B-8BDB-A1C4BF3BFB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E5D-40F4-A3D1-B8C37C264E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E5D-40F4-A3D1-B8C37C264EA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418-4A2B-8BDB-A1C4BF3BFB7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418-4A2B-8BDB-A1C4BF3BFB7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418-4A2B-8BDB-A1C4BF3BFB7C}"/>
              </c:ext>
            </c:extLst>
          </c:dPt>
          <c:dLbls>
            <c:dLbl>
              <c:idx val="0"/>
              <c:layout>
                <c:manualLayout>
                  <c:x val="-0.12156114886639968"/>
                  <c:y val="0.155911063691912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418-4A2B-8BDB-A1C4BF3BFB7C}"/>
                </c:ext>
              </c:extLst>
            </c:dLbl>
            <c:dLbl>
              <c:idx val="1"/>
              <c:layout>
                <c:manualLayout>
                  <c:x val="0.17954751094201696"/>
                  <c:y val="2.154391747429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5D-40F4-A3D1-B8C37C264EAB}"/>
                </c:ext>
              </c:extLst>
            </c:dLbl>
            <c:dLbl>
              <c:idx val="2"/>
              <c:layout>
                <c:manualLayout>
                  <c:x val="0.1027252071498497"/>
                  <c:y val="7.959968815728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18-4A2B-8BDB-A1C4BF3BFB7C}"/>
                </c:ext>
              </c:extLst>
            </c:dLbl>
            <c:dLbl>
              <c:idx val="3"/>
              <c:layout>
                <c:manualLayout>
                  <c:x val="4.932964726041144E-2"/>
                  <c:y val="5.916839152928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418-4A2B-8BDB-A1C4BF3BFB7C}"/>
                </c:ext>
              </c:extLst>
            </c:dLbl>
            <c:dLbl>
              <c:idx val="4"/>
              <c:layout>
                <c:manualLayout>
                  <c:x val="-2.959553846433122E-2"/>
                  <c:y val="6.0970850170384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E5D-40F4-A3D1-B8C37C264EAB}"/>
                </c:ext>
              </c:extLst>
            </c:dLbl>
            <c:dLbl>
              <c:idx val="5"/>
              <c:layout>
                <c:manualLayout>
                  <c:x val="-0.13658505780304703"/>
                  <c:y val="0.10035177222997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E5D-40F4-A3D1-B8C37C264EAB}"/>
                </c:ext>
              </c:extLst>
            </c:dLbl>
            <c:dLbl>
              <c:idx val="6"/>
              <c:layout>
                <c:manualLayout>
                  <c:x val="-0.15827606122671778"/>
                  <c:y val="3.0324226981087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418-4A2B-8BDB-A1C4BF3BFB7C}"/>
                </c:ext>
              </c:extLst>
            </c:dLbl>
            <c:dLbl>
              <c:idx val="7"/>
              <c:layout>
                <c:manualLayout>
                  <c:x val="-9.1620200859100775E-2"/>
                  <c:y val="-1.364585387858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418-4A2B-8BDB-A1C4BF3BFB7C}"/>
                </c:ext>
              </c:extLst>
            </c:dLbl>
            <c:dLbl>
              <c:idx val="8"/>
              <c:layout>
                <c:manualLayout>
                  <c:x val="-7.8000940352552948E-3"/>
                  <c:y val="-1.8923241709961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418-4A2B-8BDB-A1C4BF3BFB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Фонд оплаты труда</c:v>
                </c:pt>
                <c:pt idx="1">
                  <c:v>Услуги связи</c:v>
                </c:pt>
                <c:pt idx="2">
                  <c:v>Коммунальные услуги</c:v>
                </c:pt>
                <c:pt idx="3">
                  <c:v>Проведение ремонта и содержание имущества</c:v>
                </c:pt>
                <c:pt idx="4">
                  <c:v>размещение информационных материалов в СМИ</c:v>
                </c:pt>
                <c:pt idx="5">
                  <c:v>муниципальные пенсии</c:v>
                </c:pt>
                <c:pt idx="6">
                  <c:v>социальная поддержка почетных граждан</c:v>
                </c:pt>
                <c:pt idx="7">
                  <c:v>Приобретение материальных ценностей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32407.16</c:v>
                </c:pt>
                <c:pt idx="1">
                  <c:v>396.93</c:v>
                </c:pt>
                <c:pt idx="2">
                  <c:v>517.02</c:v>
                </c:pt>
                <c:pt idx="3">
                  <c:v>847.22</c:v>
                </c:pt>
                <c:pt idx="4">
                  <c:v>700</c:v>
                </c:pt>
                <c:pt idx="5">
                  <c:v>400.42</c:v>
                </c:pt>
                <c:pt idx="6">
                  <c:v>631.67999999999995</c:v>
                </c:pt>
                <c:pt idx="7">
                  <c:v>1154.73</c:v>
                </c:pt>
                <c:pt idx="8">
                  <c:v>2168.56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8-4A2B-8BDB-A1C4BF3BF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8160808917094857"/>
          <c:y val="8.5811445837597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5C-4EAF-9E59-DF3896489E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5C-4EAF-9E59-DF3896489EB5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5C-4EAF-9E59-DF3896489EB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45C-4EAF-9E59-DF3896489E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45C-4EAF-9E59-DF3896489E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45C-4EAF-9E59-DF3896489E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45C-4EAF-9E59-DF3896489E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45C-4EAF-9E59-DF3896489EB5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45C-4EAF-9E59-DF3896489EB5}"/>
              </c:ext>
            </c:extLst>
          </c:dPt>
          <c:dLbls>
            <c:dLbl>
              <c:idx val="0"/>
              <c:layout>
                <c:manualLayout>
                  <c:x val="-1.3398142406133724E-2"/>
                  <c:y val="0.16552825197869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5C-4EAF-9E59-DF3896489EB5}"/>
                </c:ext>
              </c:extLst>
            </c:dLbl>
            <c:dLbl>
              <c:idx val="1"/>
              <c:layout>
                <c:manualLayout>
                  <c:x val="9.0292934458708507E-2"/>
                  <c:y val="-4.4026065829959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5C-4EAF-9E59-DF3896489EB5}"/>
                </c:ext>
              </c:extLst>
            </c:dLbl>
            <c:dLbl>
              <c:idx val="3"/>
              <c:layout>
                <c:manualLayout>
                  <c:x val="0.16139885314820482"/>
                  <c:y val="8.2189153909440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45C-4EAF-9E59-DF3896489EB5}"/>
                </c:ext>
              </c:extLst>
            </c:dLbl>
            <c:dLbl>
              <c:idx val="4"/>
              <c:layout>
                <c:manualLayout>
                  <c:x val="9.3425837185703003E-3"/>
                  <c:y val="1.0379098687023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45C-4EAF-9E59-DF3896489EB5}"/>
                </c:ext>
              </c:extLst>
            </c:dLbl>
            <c:dLbl>
              <c:idx val="6"/>
              <c:layout>
                <c:manualLayout>
                  <c:x val="-0.10828145386015495"/>
                  <c:y val="3.28026880507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45C-4EAF-9E59-DF3896489EB5}"/>
                </c:ext>
              </c:extLst>
            </c:dLbl>
            <c:dLbl>
              <c:idx val="7"/>
              <c:layout>
                <c:manualLayout>
                  <c:x val="-0.13899915234444213"/>
                  <c:y val="1.2422228349823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45C-4EAF-9E59-DF3896489EB5}"/>
                </c:ext>
              </c:extLst>
            </c:dLbl>
            <c:dLbl>
              <c:idx val="8"/>
              <c:layout>
                <c:manualLayout>
                  <c:x val="-0.11782437422482805"/>
                  <c:y val="-2.1447069910749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45C-4EAF-9E59-DF3896489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Фонд оплаты труда</c:v>
                </c:pt>
                <c:pt idx="1">
                  <c:v>Услуги связи</c:v>
                </c:pt>
                <c:pt idx="2">
                  <c:v>Коммунальные услуги</c:v>
                </c:pt>
                <c:pt idx="3">
                  <c:v>Проведение ремонта и содержание имущества</c:v>
                </c:pt>
                <c:pt idx="4">
                  <c:v>размещение информационных материалов в СМИ</c:v>
                </c:pt>
                <c:pt idx="5">
                  <c:v>муниципальные пенсии</c:v>
                </c:pt>
                <c:pt idx="6">
                  <c:v>социальная поддержка почетных граждан</c:v>
                </c:pt>
                <c:pt idx="7">
                  <c:v>Приобретение материальных ценностей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32407.16</c:v>
                </c:pt>
                <c:pt idx="1">
                  <c:v>396.33</c:v>
                </c:pt>
                <c:pt idx="2">
                  <c:v>517.02</c:v>
                </c:pt>
                <c:pt idx="3">
                  <c:v>541.83000000000004</c:v>
                </c:pt>
                <c:pt idx="4">
                  <c:v>700</c:v>
                </c:pt>
                <c:pt idx="5">
                  <c:v>400.42</c:v>
                </c:pt>
                <c:pt idx="6">
                  <c:v>631.67999999999995</c:v>
                </c:pt>
                <c:pt idx="7">
                  <c:v>882.96</c:v>
                </c:pt>
                <c:pt idx="8">
                  <c:v>2168.56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45C-4EAF-9E59-DF3896489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2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1162367031673654E-2"/>
          <c:w val="0.53896499198668402"/>
          <c:h val="0.69183459208353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58-4CCC-9989-76FE636028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58-4CCC-9989-76FE636028B5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58-4CCC-9989-76FE636028B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558-4CCC-9989-76FE636028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558-4CCC-9989-76FE636028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558-4CCC-9989-76FE636028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558-4CCC-9989-76FE636028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558-4CCC-9989-76FE636028B5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558-4CCC-9989-76FE636028B5}"/>
              </c:ext>
            </c:extLst>
          </c:dPt>
          <c:dLbls>
            <c:dLbl>
              <c:idx val="0"/>
              <c:layout>
                <c:manualLayout>
                  <c:x val="-6.1978182538524419E-2"/>
                  <c:y val="0.1751785807938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58-4CCC-9989-76FE636028B5}"/>
                </c:ext>
              </c:extLst>
            </c:dLbl>
            <c:dLbl>
              <c:idx val="1"/>
              <c:layout>
                <c:manualLayout>
                  <c:x val="7.7067838080404766E-2"/>
                  <c:y val="-3.0448745277072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58-4CCC-9989-76FE636028B5}"/>
                </c:ext>
              </c:extLst>
            </c:dLbl>
            <c:dLbl>
              <c:idx val="3"/>
              <c:layout>
                <c:manualLayout>
                  <c:x val="5.7592311203520472E-2"/>
                  <c:y val="8.5168262184694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558-4CCC-9989-76FE636028B5}"/>
                </c:ext>
              </c:extLst>
            </c:dLbl>
            <c:dLbl>
              <c:idx val="4"/>
              <c:layout>
                <c:manualLayout>
                  <c:x val="2.3506479409492322E-2"/>
                  <c:y val="3.710323467644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558-4CCC-9989-76FE636028B5}"/>
                </c:ext>
              </c:extLst>
            </c:dLbl>
            <c:dLbl>
              <c:idx val="5"/>
              <c:layout>
                <c:manualLayout>
                  <c:x val="9.0526876105617229E-3"/>
                  <c:y val="0.10432187882986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558-4CCC-9989-76FE636028B5}"/>
                </c:ext>
              </c:extLst>
            </c:dLbl>
            <c:dLbl>
              <c:idx val="6"/>
              <c:layout>
                <c:manualLayout>
                  <c:x val="-7.3584058523758919E-2"/>
                  <c:y val="0.15090201761467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558-4CCC-9989-76FE636028B5}"/>
                </c:ext>
              </c:extLst>
            </c:dLbl>
            <c:dLbl>
              <c:idx val="7"/>
              <c:layout>
                <c:manualLayout>
                  <c:x val="-1.9123878497854057E-2"/>
                  <c:y val="6.64123318801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558-4CCC-9989-76FE636028B5}"/>
                </c:ext>
              </c:extLst>
            </c:dLbl>
            <c:dLbl>
              <c:idx val="8"/>
              <c:layout>
                <c:manualLayout>
                  <c:x val="9.8891373199378862E-3"/>
                  <c:y val="2.5587222814068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73616544729191"/>
                      <c:h val="6.84448437037983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7558-4CCC-9989-76FE63602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Фонд оплаты труда</c:v>
                </c:pt>
                <c:pt idx="1">
                  <c:v>Услуги связи</c:v>
                </c:pt>
                <c:pt idx="2">
                  <c:v>Коммунальные услуги</c:v>
                </c:pt>
                <c:pt idx="3">
                  <c:v>Проведение ремонта и содержание имущества</c:v>
                </c:pt>
                <c:pt idx="4">
                  <c:v>размещение информационных материалов в СМИ</c:v>
                </c:pt>
                <c:pt idx="5">
                  <c:v>муниципальные пенсии</c:v>
                </c:pt>
                <c:pt idx="6">
                  <c:v>социальная поддержка почетных граждан</c:v>
                </c:pt>
                <c:pt idx="7">
                  <c:v>Приобретение материальных ценностей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32407.16</c:v>
                </c:pt>
                <c:pt idx="1">
                  <c:v>396.93</c:v>
                </c:pt>
                <c:pt idx="2">
                  <c:v>517.02</c:v>
                </c:pt>
                <c:pt idx="3">
                  <c:v>749.06</c:v>
                </c:pt>
                <c:pt idx="4">
                  <c:v>700</c:v>
                </c:pt>
                <c:pt idx="5">
                  <c:v>400.42</c:v>
                </c:pt>
                <c:pt idx="6">
                  <c:v>631.67999999999995</c:v>
                </c:pt>
                <c:pt idx="7">
                  <c:v>1594.83</c:v>
                </c:pt>
                <c:pt idx="8">
                  <c:v>2168.56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558-4CCC-9989-76FE63602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68248331655814"/>
          <c:y val="8.1807555203915625E-2"/>
          <c:w val="0.40615341057658033"/>
          <c:h val="0.91163351594944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в 2019 году – 63 404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632017738769766E-2"/>
          <c:y val="0.1040471126790900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57719596812477E-2"/>
          <c:y val="0.23389927574184879"/>
          <c:w val="0.41991604842260322"/>
          <c:h val="0.54293967336962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8"/>
          <c:dPt>
            <c:idx val="0"/>
            <c:bubble3D val="0"/>
            <c:explosion val="19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0EB8-4883-8DD6-67D6C95590E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0EB8-4883-8DD6-67D6C95590E5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AE67-4462-A5CE-0B2AA744912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EB8-4883-8DD6-67D6C95590E5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AE67-4462-A5CE-0B2AA7449126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Прочие неналоговые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35924</c:v>
                </c:pt>
                <c:pt idx="1">
                  <c:v>6352</c:v>
                </c:pt>
                <c:pt idx="2">
                  <c:v>12339</c:v>
                </c:pt>
                <c:pt idx="3">
                  <c:v>3933</c:v>
                </c:pt>
                <c:pt idx="4">
                  <c:v>3003</c:v>
                </c:pt>
                <c:pt idx="5">
                  <c:v>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B8-4883-8DD6-67D6C9559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63269616133192"/>
          <c:y val="5.3522397738119801E-2"/>
          <c:w val="0.31930558852046742"/>
          <c:h val="0.82539411720693168"/>
        </c:manualLayout>
      </c:layout>
      <c:overlay val="0"/>
      <c:txPr>
        <a:bodyPr/>
        <a:lstStyle/>
        <a:p>
          <a:pPr>
            <a:defRPr sz="1200" baseline="0">
              <a:solidFill>
                <a:schemeClr val="bg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в 2020 году – 64 534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632017738769766E-2"/>
          <c:y val="0.1040471126790900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57719596812477E-2"/>
          <c:y val="0.23389927574184879"/>
          <c:w val="0.41991604842260322"/>
          <c:h val="0.54293967336962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8"/>
          <c:dPt>
            <c:idx val="0"/>
            <c:bubble3D val="0"/>
            <c:explosion val="19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EBC-4098-BD56-2AC60AF296A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EBC-4098-BD56-2AC60AF296A4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4EBC-4098-BD56-2AC60AF296A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4EBC-4098-BD56-2AC60AF296A4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EBC-4098-BD56-2AC60AF296A4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Прочие неналоговые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36468</c:v>
                </c:pt>
                <c:pt idx="1">
                  <c:v>6352</c:v>
                </c:pt>
                <c:pt idx="2">
                  <c:v>12784</c:v>
                </c:pt>
                <c:pt idx="3">
                  <c:v>3862</c:v>
                </c:pt>
                <c:pt idx="4">
                  <c:v>3212</c:v>
                </c:pt>
                <c:pt idx="5">
                  <c:v>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C-4098-BD56-2AC60AF29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в 2021 году – 68 550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632017738769766E-2"/>
          <c:y val="0.1040471126790900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57719596812477E-2"/>
          <c:y val="0.23389927574184879"/>
          <c:w val="0.41991604842260322"/>
          <c:h val="0.54293967336962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8"/>
          <c:dPt>
            <c:idx val="0"/>
            <c:bubble3D val="0"/>
            <c:explosion val="19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157-4F22-A17C-39D2172083D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157-4F22-A17C-39D2172083D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4157-4F22-A17C-39D2172083D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4157-4F22-A17C-39D2172083DF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157-4F22-A17C-39D2172083DF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Прочие неналоговые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37312</c:v>
                </c:pt>
                <c:pt idx="1">
                  <c:v>6352</c:v>
                </c:pt>
                <c:pt idx="2">
                  <c:v>13296</c:v>
                </c:pt>
                <c:pt idx="3">
                  <c:v>3930</c:v>
                </c:pt>
                <c:pt idx="4">
                  <c:v>6269</c:v>
                </c:pt>
                <c:pt idx="5">
                  <c:v>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57-4F22-A17C-39D217208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3">
            <a:lumMod val="60000"/>
            <a:lumOff val="40000"/>
          </a:schemeClr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033572027350496E-2"/>
          <c:y val="0"/>
          <c:w val="0.62876083098204882"/>
          <c:h val="0.854491537977261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 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9340</c:v>
                </c:pt>
                <c:pt idx="1">
                  <c:v>9671</c:v>
                </c:pt>
                <c:pt idx="2">
                  <c:v>10020</c:v>
                </c:pt>
                <c:pt idx="3">
                  <c:v>10421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12-4DFF-8DC1-ACA72E07B6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00B0F0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 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2560</c:v>
                </c:pt>
                <c:pt idx="1">
                  <c:v>2668</c:v>
                </c:pt>
                <c:pt idx="2">
                  <c:v>2764</c:v>
                </c:pt>
                <c:pt idx="3">
                  <c:v>2875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12-4DFF-8DC1-ACA72E07B6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 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5735</c:v>
                </c:pt>
                <c:pt idx="1">
                  <c:v>6352</c:v>
                </c:pt>
                <c:pt idx="2">
                  <c:v>6352</c:v>
                </c:pt>
                <c:pt idx="3">
                  <c:v>6352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12-4DFF-8DC1-ACA72E07B67E}"/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0000"/>
            </a:solidFill>
            <a:ln w="3175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 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36601</c:v>
                </c:pt>
                <c:pt idx="1">
                  <c:v>35921</c:v>
                </c:pt>
                <c:pt idx="2">
                  <c:v>36468</c:v>
                </c:pt>
                <c:pt idx="3">
                  <c:v>37312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812-4DFF-8DC1-ACA72E07B6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570416"/>
        <c:axId val="131570808"/>
        <c:axId val="0"/>
      </c:bar3DChart>
      <c:catAx>
        <c:axId val="13157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570808"/>
        <c:crosses val="autoZero"/>
        <c:auto val="1"/>
        <c:lblAlgn val="ctr"/>
        <c:lblOffset val="100"/>
        <c:noMultiLvlLbl val="0"/>
      </c:catAx>
      <c:valAx>
        <c:axId val="131570808"/>
        <c:scaling>
          <c:orientation val="minMax"/>
          <c:max val="800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one"/>
        <c:crossAx val="131570416"/>
        <c:crosses val="autoZero"/>
        <c:crossBetween val="between"/>
        <c:majorUnit val="10000"/>
        <c:minorUnit val="20"/>
      </c:valAx>
    </c:plotArea>
    <c:legend>
      <c:legendPos val="r"/>
      <c:layout>
        <c:manualLayout>
          <c:xMode val="edge"/>
          <c:yMode val="edge"/>
          <c:x val="0.66082797503674984"/>
          <c:y val="0.49289634485057215"/>
          <c:w val="0.33042644022105899"/>
          <c:h val="0.46571269858904568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thickness val="0"/>
      <c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9.6265924156575203E-3"/>
          <c:y val="1.1470244515728912E-3"/>
          <c:w val="0.98148148148148151"/>
          <c:h val="0.90208846161579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43000" dir="5400000" rotWithShape="0">
                <a:srgbClr val="000000">
                  <a:alpha val="3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227696922564159E-2"/>
                  <c:y val="-2.2325226873526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C94-424F-BE6E-9BBAA2E28DD6}"/>
                </c:ext>
              </c:extLst>
            </c:dLbl>
            <c:dLbl>
              <c:idx val="1"/>
              <c:layout>
                <c:manualLayout>
                  <c:x val="1.1757952820057031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94-424F-BE6E-9BBAA2E28DD6}"/>
                </c:ext>
              </c:extLst>
            </c:dLbl>
            <c:dLbl>
              <c:idx val="2"/>
              <c:layout>
                <c:manualLayout>
                  <c:x val="8.8184646150427735E-3"/>
                  <c:y val="-4.4650453747053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94-424F-BE6E-9BBAA2E28DD6}"/>
                </c:ext>
              </c:extLst>
            </c:dLbl>
            <c:dLbl>
              <c:idx val="3"/>
              <c:layout>
                <c:manualLayout>
                  <c:x val="1.469744102507118E-2"/>
                  <c:y val="-2.2325226873526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94-424F-BE6E-9BBAA2E28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36601</c:v>
                </c:pt>
                <c:pt idx="1">
                  <c:v>35921</c:v>
                </c:pt>
                <c:pt idx="2">
                  <c:v>36468</c:v>
                </c:pt>
                <c:pt idx="3">
                  <c:v>37312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94-424F-BE6E-9BBAA2E28D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7.716049382716127E-3"/>
                  <c:y val="-8.6799286559984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94-424F-BE6E-9BBAA2E28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CC94-424F-BE6E-9BBAA2E28D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CC94-424F-BE6E-9BBAA2E28DD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CC94-424F-BE6E-9BBAA2E28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0571744"/>
        <c:axId val="220572136"/>
        <c:axId val="0"/>
      </c:bar3DChart>
      <c:catAx>
        <c:axId val="22057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0572136"/>
        <c:crosses val="autoZero"/>
        <c:auto val="1"/>
        <c:lblAlgn val="ctr"/>
        <c:lblOffset val="100"/>
        <c:noMultiLvlLbl val="0"/>
      </c:catAx>
      <c:valAx>
        <c:axId val="220572136"/>
        <c:scaling>
          <c:orientation val="minMax"/>
          <c:max val="150000"/>
          <c:min val="0"/>
        </c:scaling>
        <c:delete val="1"/>
        <c:axPos val="l"/>
        <c:numFmt formatCode="#,##0" sourceLinked="1"/>
        <c:majorTickMark val="out"/>
        <c:minorTickMark val="none"/>
        <c:tickLblPos val="none"/>
        <c:crossAx val="220571744"/>
        <c:crosses val="autoZero"/>
        <c:crossBetween val="between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  <c:spPr>
        <a:solidFill>
          <a:schemeClr val="accent1">
            <a:lumMod val="40000"/>
            <a:lumOff val="60000"/>
          </a:schemeClr>
        </a:solidFill>
        <a:ln w="25400">
          <a:noFill/>
        </a:ln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9954177602799652E-2"/>
          <c:y val="5.4846176035100509E-2"/>
          <c:w val="0.9458231627296585"/>
          <c:h val="0.779770937723695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'Слайд 3'!$A$6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5432098765432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37-4949-969E-B2C15BBA4772}"/>
                </c:ext>
              </c:extLst>
            </c:dLbl>
            <c:dLbl>
              <c:idx val="1"/>
              <c:layout>
                <c:manualLayout>
                  <c:x val="1.3888888888888888E-2"/>
                  <c:y val="8.3985405055987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37-4949-969E-B2C15BBA4772}"/>
                </c:ext>
              </c:extLst>
            </c:dLbl>
            <c:dLbl>
              <c:idx val="2"/>
              <c:layout>
                <c:manualLayout>
                  <c:x val="1.3888888888888888E-2"/>
                  <c:y val="8.3985405055987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437-4949-969E-B2C15BBA4772}"/>
                </c:ext>
              </c:extLst>
            </c:dLbl>
            <c:dLbl>
              <c:idx val="3"/>
              <c:layout>
                <c:manualLayout>
                  <c:x val="1.2345679012345566E-2"/>
                  <c:y val="-1.2597810758398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37-4949-969E-B2C15BBA4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(прогноз)</c:v>
                </c:pt>
              </c:strCache>
            </c:strRef>
          </c:cat>
          <c:val>
            <c:numRef>
              <c:f>'Слайд 3'!$B$6:$E$6</c:f>
              <c:numCache>
                <c:formatCode>#,##0</c:formatCode>
                <c:ptCount val="4"/>
                <c:pt idx="0">
                  <c:v>5735</c:v>
                </c:pt>
                <c:pt idx="1">
                  <c:v>6352</c:v>
                </c:pt>
                <c:pt idx="2">
                  <c:v>6352</c:v>
                </c:pt>
                <c:pt idx="3">
                  <c:v>6352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37-4949-969E-B2C15BBA4772}"/>
            </c:ext>
          </c:extLst>
        </c:ser>
        <c:ser>
          <c:idx val="1"/>
          <c:order val="1"/>
          <c:tx>
            <c:strRef>
              <c:f>'Слайд 3'!#ССЫЛКА!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(прогноз)</c:v>
                </c:pt>
              </c:strCache>
            </c:strRef>
          </c:cat>
          <c:val>
            <c:numRef>
              <c:f>'Слайд 3'!#ССЫЛКА!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37-4949-969E-B2C15BBA47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0572920"/>
        <c:axId val="133658184"/>
        <c:axId val="0"/>
      </c:bar3DChart>
      <c:catAx>
        <c:axId val="220572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658184"/>
        <c:crosses val="autoZero"/>
        <c:auto val="1"/>
        <c:lblAlgn val="ctr"/>
        <c:lblOffset val="100"/>
        <c:noMultiLvlLbl val="0"/>
      </c:catAx>
      <c:valAx>
        <c:axId val="1336581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2057292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  <c:spPr>
        <a:solidFill>
          <a:schemeClr val="tx1">
            <a:lumMod val="75000"/>
          </a:schemeClr>
        </a:solidFill>
        <a:ln w="25400">
          <a:noFill/>
        </a:ln>
      </c:spPr>
    </c:sideWall>
    <c:backWall>
      <c:thickness val="0"/>
      <c:spPr>
        <a:solidFill>
          <a:schemeClr val="tx1">
            <a:lumMod val="75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9954177602799652E-2"/>
          <c:y val="5.4846176035100488E-2"/>
          <c:w val="0.9458231627296585"/>
          <c:h val="0.779770937723695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'Слайд 3'!$A$6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'Слайд 3'!$B$6:$E$6</c:f>
              <c:numCache>
                <c:formatCode>#,##0</c:formatCode>
                <c:ptCount val="4"/>
                <c:pt idx="0">
                  <c:v>2560</c:v>
                </c:pt>
                <c:pt idx="1">
                  <c:v>2668</c:v>
                </c:pt>
                <c:pt idx="2">
                  <c:v>2764</c:v>
                </c:pt>
                <c:pt idx="3">
                  <c:v>2875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A9-407F-858F-67E95E8A22B6}"/>
            </c:ext>
          </c:extLst>
        </c:ser>
        <c:ser>
          <c:idx val="1"/>
          <c:order val="1"/>
          <c:tx>
            <c:strRef>
              <c:f>'Слайд 3'!$A$7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'Слайд 3'!$B$7:$E$7</c:f>
              <c:numCache>
                <c:formatCode>#,##0</c:formatCode>
                <c:ptCount val="4"/>
                <c:pt idx="0">
                  <c:v>9340</c:v>
                </c:pt>
                <c:pt idx="1">
                  <c:v>9671</c:v>
                </c:pt>
                <c:pt idx="2">
                  <c:v>10020</c:v>
                </c:pt>
                <c:pt idx="3">
                  <c:v>10421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A9-407F-858F-67E95E8A22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761360"/>
        <c:axId val="133659752"/>
        <c:axId val="0"/>
      </c:bar3DChart>
      <c:catAx>
        <c:axId val="17476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659752"/>
        <c:crosses val="autoZero"/>
        <c:auto val="1"/>
        <c:lblAlgn val="ctr"/>
        <c:lblOffset val="100"/>
        <c:noMultiLvlLbl val="0"/>
      </c:catAx>
      <c:valAx>
        <c:axId val="1336597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7476136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14513254593175842"/>
          <c:y val="0.89904155123433815"/>
          <c:w val="0.70973490813648343"/>
          <c:h val="6.7001133378483943E-2"/>
        </c:manualLayout>
      </c:layout>
      <c:overlay val="0"/>
      <c:txPr>
        <a:bodyPr/>
        <a:lstStyle/>
        <a:p>
          <a:pPr>
            <a:defRPr sz="1600" b="1" i="0" baseline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
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4092323075213867E-3"/>
                  <c:y val="8.7389180351533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43E-4325-8B9B-D962FE274CE8}"/>
                </c:ext>
              </c:extLst>
            </c:dLbl>
            <c:dLbl>
              <c:idx val="1"/>
              <c:layout>
                <c:manualLayout>
                  <c:x val="7.3487205125356446E-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3E-4325-8B9B-D962FE274CE8}"/>
                </c:ext>
              </c:extLst>
            </c:dLbl>
            <c:dLbl>
              <c:idx val="2"/>
              <c:layout>
                <c:manualLayout>
                  <c:x val="1.0288208717549902E-2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43E-4325-8B9B-D962FE274CE8}"/>
                </c:ext>
              </c:extLst>
            </c:dLbl>
            <c:dLbl>
              <c:idx val="3"/>
              <c:layout>
                <c:manualLayout>
                  <c:x val="1.1757952820057031E-2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43E-4325-8B9B-D962FE274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4894</c:v>
                </c:pt>
                <c:pt idx="1">
                  <c:v>1856</c:v>
                </c:pt>
                <c:pt idx="2">
                  <c:v>1856</c:v>
                </c:pt>
                <c:pt idx="3">
                  <c:v>1391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D-44A3-8226-5A1F7268B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7D-44A3-8226-5A1F7268B1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97D-44A3-8226-5A1F7268B1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97D-44A3-8226-5A1F7268B11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97D-44A3-8226-5A1F7268B11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7D-44A3-8226-5A1F7268B119}"/>
                </c:ext>
              </c:extLst>
            </c:dLbl>
            <c:dLbl>
              <c:idx val="1"/>
              <c:layout>
                <c:manualLayout>
                  <c:x val="7.3487205125356446E-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7D-44A3-8226-5A1F7268B119}"/>
                </c:ext>
              </c:extLst>
            </c:dLbl>
            <c:dLbl>
              <c:idx val="2"/>
              <c:layout>
                <c:manualLayout>
                  <c:x val="1.0288208717549902E-2"/>
                  <c:y val="-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7D-44A3-8226-5A1F7268B119}"/>
                </c:ext>
              </c:extLst>
            </c:dLbl>
            <c:dLbl>
              <c:idx val="3"/>
              <c:layout>
                <c:manualLayout>
                  <c:x val="1.1757952820057031E-2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97D-44A3-8226-5A1F7268B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3003</c:v>
                </c:pt>
                <c:pt idx="2">
                  <c:v>3212</c:v>
                </c:pt>
                <c:pt idx="3">
                  <c:v>6269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7D-44A3-8226-5A1F7268B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4092323075213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077-4A21-B260-EE4B6AB34D84}"/>
                </c:ext>
              </c:extLst>
            </c:dLbl>
            <c:dLbl>
              <c:idx val="1"/>
              <c:layout>
                <c:manualLayout>
                  <c:x val="7.34872051253564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77-4A21-B260-EE4B6AB34D84}"/>
                </c:ext>
              </c:extLst>
            </c:dLbl>
            <c:dLbl>
              <c:idx val="2"/>
              <c:layout>
                <c:manualLayout>
                  <c:x val="1.0288208717549902E-2"/>
                  <c:y val="-2.3833688148765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077-4A21-B260-EE4B6AB34D84}"/>
                </c:ext>
              </c:extLst>
            </c:dLbl>
            <c:dLbl>
              <c:idx val="3"/>
              <c:layout>
                <c:manualLayout>
                  <c:x val="1.1757952820057031E-2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077-4A21-B260-EE4B6AB34D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 (оценка)</c:v>
                </c:pt>
                <c:pt idx="1">
                  <c:v>2019 год (прогноз)</c:v>
                </c:pt>
                <c:pt idx="2">
                  <c:v>2020 год (прогноз)</c:v>
                </c:pt>
                <c:pt idx="3">
                  <c:v>2021 год (прогноз)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5314</c:v>
                </c:pt>
                <c:pt idx="1">
                  <c:v>3933</c:v>
                </c:pt>
                <c:pt idx="2">
                  <c:v>3862</c:v>
                </c:pt>
                <c:pt idx="3">
                  <c:v>3930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7D-44A3-8226-5A1F7268B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0923584"/>
        <c:axId val="220923976"/>
        <c:axId val="0"/>
      </c:bar3DChart>
      <c:catAx>
        <c:axId val="22092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0923976"/>
        <c:crosses val="autoZero"/>
        <c:auto val="1"/>
        <c:lblAlgn val="ctr"/>
        <c:lblOffset val="100"/>
        <c:noMultiLvlLbl val="0"/>
      </c:catAx>
      <c:valAx>
        <c:axId val="220923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092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66604636521866"/>
          <c:y val="0.63323519608932344"/>
          <c:w val="0.31145497722475279"/>
          <c:h val="0.3538117905200076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image" Target="../media/image14.tiff"/><Relationship Id="rId4" Type="http://schemas.openxmlformats.org/officeDocument/2006/relationships/image" Target="../media/image17.tiff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image" Target="../media/image14.tiff"/><Relationship Id="rId4" Type="http://schemas.openxmlformats.org/officeDocument/2006/relationships/image" Target="../media/image17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BF9F3-760A-42B1-B852-DEE6EAFC0606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522C02-2B50-48D2-B1ED-67243CB5076A}">
      <dgm:prSet phldrT="[Текст]" custT="1"/>
      <dgm:spPr/>
      <dgm:t>
        <a:bodyPr/>
        <a:lstStyle/>
        <a:p>
          <a:r>
            <a:rPr lang="ru-RU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BBDA0D-C958-4BB6-AFB1-24C46E3CAE3C}" type="parTrans" cxnId="{FFD0E204-FD0B-4C77-9572-63564B11DDD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F88D0-3C81-49F8-8D50-47CB7435AEF9}" type="sibTrans" cxnId="{FFD0E204-FD0B-4C77-9572-63564B11DDD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9E3ED-C470-4E0B-8615-38256DAE0C78}">
      <dgm:prSet phldrT="[Текст]" custT="1"/>
      <dgm:spPr/>
      <dgm:t>
        <a:bodyPr/>
        <a:lstStyle/>
        <a:p>
          <a:r>
            <a:rPr lang="ru-RU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B9E2B-7A01-498A-AA8B-AE7BDFC331E5}" type="parTrans" cxnId="{4919BEC2-B0DB-4824-B061-105586C881FD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A53B6-4057-4DB9-80BC-BA89416FCB57}" type="sibTrans" cxnId="{4919BEC2-B0DB-4824-B061-105586C881FD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0B584-C549-4FF8-A0A5-BBF35FD5C917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BCF3C-1C7F-4AC3-91C0-3871A1C43AC3}" type="parTrans" cxnId="{11D7838F-C414-4527-85C2-38187D777277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B3B91-06A3-41A1-9011-E602A78E49C7}" type="sibTrans" cxnId="{11D7838F-C414-4527-85C2-38187D777277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AEE9E-1054-4D62-98D0-A00394D529B0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расходов бюджета над его доходами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E4D54-1CAB-40B2-9ABC-0632DEE799ED}" type="parTrans" cxnId="{15D7A82C-5629-42AE-A768-7CE2295C4DAF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38F72-1F20-444C-9747-D734055DA6BF}" type="sibTrans" cxnId="{15D7A82C-5629-42AE-A768-7CE2295C4DAF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62A90-22A9-4339-904D-F3D0643944C4}">
      <dgm:prSet phldrT="[Текст]" custT="1"/>
      <dgm:spPr/>
      <dgm:t>
        <a:bodyPr/>
        <a:lstStyle/>
        <a:p>
          <a:r>
            <a:rPr lang="ru-RU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доходов бюджета над его расходами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ADCE7-438C-495A-B7A1-92537E9D2C37}" type="parTrans" cxnId="{795BF4C3-38A2-4C2E-98E7-2415C5300E5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03A0A4-AEF9-4A8C-BE07-2A935C2D463D}" type="sibTrans" cxnId="{795BF4C3-38A2-4C2E-98E7-2415C5300E5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5A5D1-F9A0-4920-B828-DCBC6C66AA0F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5DD8F-155B-4586-BA26-9556104670B8}" type="parTrans" cxnId="{F6871C73-1950-4EA2-B472-993294EF95F0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A9340-7F95-454B-8ECE-AB1A301315C4}" type="sibTrans" cxnId="{F6871C73-1950-4EA2-B472-993294EF95F0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DC60B-A44A-4EED-8373-F6CCC2B55362}">
      <dgm:prSet phldrT="[Текст]" custT="1"/>
      <dgm:spPr/>
      <dgm:t>
        <a:bodyPr/>
        <a:lstStyle/>
        <a:p>
          <a:r>
            <a:rPr lang="ru-RU" sz="1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282DD-FA15-4F66-B2CA-04974B3EDA78}" type="parTrans" cxnId="{AF0226E5-599E-404C-9B1A-8B401B33D2A1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B9B66-E208-4DEC-9D92-B23C8524AF46}" type="sibTrans" cxnId="{AF0226E5-599E-404C-9B1A-8B401B33D2A1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861D3-3FB2-4816-A1B1-9D559811E28A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528A1-8C2B-427A-A351-E3C6D48AA6C6}" type="parTrans" cxnId="{37FD1E54-FD70-4A00-87C0-FF0A7A1B6EDB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6D813-78ED-4231-9BF6-83AF72CB755C}" type="sibTrans" cxnId="{37FD1E54-FD70-4A00-87C0-FF0A7A1B6EDB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7F0EF-61A3-4498-A3D8-2D7952DB0887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9A1CE-94DB-4115-9D1B-5F17F4DF63D9}" type="parTrans" cxnId="{D0A27B0B-39C9-4C7F-B20F-7B5E9177DE4C}">
      <dgm:prSet/>
      <dgm:spPr/>
    </dgm:pt>
    <dgm:pt modelId="{C8B4789F-EE7A-49B5-BD86-CADA77C82DDB}" type="sibTrans" cxnId="{D0A27B0B-39C9-4C7F-B20F-7B5E9177DE4C}">
      <dgm:prSet/>
      <dgm:spPr/>
    </dgm:pt>
    <dgm:pt modelId="{FFC4CEBC-25A0-4B01-976A-EAF97034164C}" type="pres">
      <dgm:prSet presAssocID="{53FBF9F3-760A-42B1-B852-DEE6EAFC06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46272C-E8E5-4BA3-970E-A7FDB440A12A}" type="pres">
      <dgm:prSet presAssocID="{33522C02-2B50-48D2-B1ED-67243CB5076A}" presName="comp" presStyleCnt="0"/>
      <dgm:spPr/>
    </dgm:pt>
    <dgm:pt modelId="{CA33C1F4-E115-4B5F-BAC2-500B2346038C}" type="pres">
      <dgm:prSet presAssocID="{33522C02-2B50-48D2-B1ED-67243CB5076A}" presName="box" presStyleLbl="node1" presStyleIdx="0" presStyleCnt="9" custLinFactNeighborX="5157" custLinFactNeighborY="8997"/>
      <dgm:spPr/>
      <dgm:t>
        <a:bodyPr/>
        <a:lstStyle/>
        <a:p>
          <a:endParaRPr lang="ru-RU"/>
        </a:p>
      </dgm:t>
    </dgm:pt>
    <dgm:pt modelId="{C026AC24-0C50-4A2D-BB08-B5CF59C0D11E}" type="pres">
      <dgm:prSet presAssocID="{33522C02-2B50-48D2-B1ED-67243CB5076A}" presName="img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</dgm:pt>
    <dgm:pt modelId="{EEE039F1-AC69-4271-8D03-A2CF6E255E42}" type="pres">
      <dgm:prSet presAssocID="{33522C02-2B50-48D2-B1ED-67243CB5076A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19692-9D5C-4657-8DE0-6959442E4C43}" type="pres">
      <dgm:prSet presAssocID="{610F88D0-3C81-49F8-8D50-47CB7435AEF9}" presName="spacer" presStyleCnt="0"/>
      <dgm:spPr/>
    </dgm:pt>
    <dgm:pt modelId="{9F006F1F-81E5-4FE6-B153-29D911185646}" type="pres">
      <dgm:prSet presAssocID="{8149E3ED-C470-4E0B-8615-38256DAE0C78}" presName="comp" presStyleCnt="0"/>
      <dgm:spPr/>
    </dgm:pt>
    <dgm:pt modelId="{5AD14E64-9DB4-44DA-8D9D-1709322FBC13}" type="pres">
      <dgm:prSet presAssocID="{8149E3ED-C470-4E0B-8615-38256DAE0C78}" presName="box" presStyleLbl="node1" presStyleIdx="1" presStyleCnt="9"/>
      <dgm:spPr/>
      <dgm:t>
        <a:bodyPr/>
        <a:lstStyle/>
        <a:p>
          <a:endParaRPr lang="ru-RU"/>
        </a:p>
      </dgm:t>
    </dgm:pt>
    <dgm:pt modelId="{B1D4F67C-56FD-4C27-BB37-49312C53540A}" type="pres">
      <dgm:prSet presAssocID="{8149E3ED-C470-4E0B-8615-38256DAE0C78}" presName="img" presStyleLbl="fgImgPlace1" presStyleIdx="1" presStyleCnt="9" custScaleX="100193" custScaleY="121198" custLinFactNeighborX="175" custLinFactNeighborY="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6DD24741-89CB-476B-A7C7-23A3C4A1F596}" type="pres">
      <dgm:prSet presAssocID="{8149E3ED-C470-4E0B-8615-38256DAE0C78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75C2B-4A36-4F58-BA6E-EC68C765BF10}" type="pres">
      <dgm:prSet presAssocID="{0FAA53B6-4057-4DB9-80BC-BA89416FCB57}" presName="spacer" presStyleCnt="0"/>
      <dgm:spPr/>
    </dgm:pt>
    <dgm:pt modelId="{00881825-AE85-4C85-9F16-E0AE92132BD7}" type="pres">
      <dgm:prSet presAssocID="{03B0B584-C549-4FF8-A0A5-BBF35FD5C917}" presName="comp" presStyleCnt="0"/>
      <dgm:spPr/>
    </dgm:pt>
    <dgm:pt modelId="{2E9B4500-1BFB-44A2-BF53-7D18A6FCBC46}" type="pres">
      <dgm:prSet presAssocID="{03B0B584-C549-4FF8-A0A5-BBF35FD5C917}" presName="box" presStyleLbl="node1" presStyleIdx="2" presStyleCnt="9"/>
      <dgm:spPr/>
      <dgm:t>
        <a:bodyPr/>
        <a:lstStyle/>
        <a:p>
          <a:endParaRPr lang="ru-RU"/>
        </a:p>
      </dgm:t>
    </dgm:pt>
    <dgm:pt modelId="{61E21158-26D4-4546-90C6-EE3A2E93BC4A}" type="pres">
      <dgm:prSet presAssocID="{03B0B584-C549-4FF8-A0A5-BBF35FD5C917}" presName="img" presStyleLbl="fgImgPlace1" presStyleIdx="2" presStyleCnt="9" custLinFactNeighborX="763" custLinFactNeighborY="-115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B14D15F9-700C-4568-9003-1362576DDE79}" type="pres">
      <dgm:prSet presAssocID="{03B0B584-C549-4FF8-A0A5-BBF35FD5C917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65564-3968-44D0-A651-DC865E494159}" type="pres">
      <dgm:prSet presAssocID="{088B3B91-06A3-41A1-9011-E602A78E49C7}" presName="spacer" presStyleCnt="0"/>
      <dgm:spPr/>
    </dgm:pt>
    <dgm:pt modelId="{56818BB7-25EA-4DD6-9764-C522A8FF671A}" type="pres">
      <dgm:prSet presAssocID="{BC0AEE9E-1054-4D62-98D0-A00394D529B0}" presName="comp" presStyleCnt="0"/>
      <dgm:spPr/>
    </dgm:pt>
    <dgm:pt modelId="{E487D1E9-BEFA-4C42-BFFA-3D858CE12866}" type="pres">
      <dgm:prSet presAssocID="{BC0AEE9E-1054-4D62-98D0-A00394D529B0}" presName="box" presStyleLbl="node1" presStyleIdx="3" presStyleCnt="9"/>
      <dgm:spPr/>
      <dgm:t>
        <a:bodyPr/>
        <a:lstStyle/>
        <a:p>
          <a:endParaRPr lang="ru-RU"/>
        </a:p>
      </dgm:t>
    </dgm:pt>
    <dgm:pt modelId="{A916D845-0F3B-4E94-B84F-AA39B3EE92D8}" type="pres">
      <dgm:prSet presAssocID="{BC0AEE9E-1054-4D62-98D0-A00394D529B0}" presName="img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5C0667EC-D3E2-4D97-9CF3-E16CF567CA29}" type="pres">
      <dgm:prSet presAssocID="{BC0AEE9E-1054-4D62-98D0-A00394D529B0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89118-3C07-458D-9B11-9CD8CADB3382}" type="pres">
      <dgm:prSet presAssocID="{98438F72-1F20-444C-9747-D734055DA6BF}" presName="spacer" presStyleCnt="0"/>
      <dgm:spPr/>
    </dgm:pt>
    <dgm:pt modelId="{02F8424C-325D-473D-985C-0FAD9A047BFC}" type="pres">
      <dgm:prSet presAssocID="{29162A90-22A9-4339-904D-F3D0643944C4}" presName="comp" presStyleCnt="0"/>
      <dgm:spPr/>
    </dgm:pt>
    <dgm:pt modelId="{E9830375-21D5-4A04-8204-C9FBD30E5729}" type="pres">
      <dgm:prSet presAssocID="{29162A90-22A9-4339-904D-F3D0643944C4}" presName="box" presStyleLbl="node1" presStyleIdx="4" presStyleCnt="9"/>
      <dgm:spPr/>
      <dgm:t>
        <a:bodyPr/>
        <a:lstStyle/>
        <a:p>
          <a:endParaRPr lang="ru-RU"/>
        </a:p>
      </dgm:t>
    </dgm:pt>
    <dgm:pt modelId="{6ACC91E3-E323-4F6B-AEDB-CA9C7279B1E7}" type="pres">
      <dgm:prSet presAssocID="{29162A90-22A9-4339-904D-F3D0643944C4}" presName="img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DAF49640-95AE-48A1-BC35-DC995F9EED32}" type="pres">
      <dgm:prSet presAssocID="{29162A90-22A9-4339-904D-F3D0643944C4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6ACB0-02A1-43A4-9456-E151049DA4A4}" type="pres">
      <dgm:prSet presAssocID="{AF03A0A4-AEF9-4A8C-BE07-2A935C2D463D}" presName="spacer" presStyleCnt="0"/>
      <dgm:spPr/>
    </dgm:pt>
    <dgm:pt modelId="{EB45CADD-0CD4-4522-9B31-304B6EAD9E7A}" type="pres">
      <dgm:prSet presAssocID="{8085A5D1-F9A0-4920-B828-DCBC6C66AA0F}" presName="comp" presStyleCnt="0"/>
      <dgm:spPr/>
    </dgm:pt>
    <dgm:pt modelId="{D0BF95B8-E059-4D8A-8BEA-CC17E0AB18FE}" type="pres">
      <dgm:prSet presAssocID="{8085A5D1-F9A0-4920-B828-DCBC6C66AA0F}" presName="box" presStyleLbl="node1" presStyleIdx="5" presStyleCnt="9"/>
      <dgm:spPr/>
      <dgm:t>
        <a:bodyPr/>
        <a:lstStyle/>
        <a:p>
          <a:endParaRPr lang="ru-RU"/>
        </a:p>
      </dgm:t>
    </dgm:pt>
    <dgm:pt modelId="{CA6AB07F-4D8B-4FA3-B129-85034C8C83D6}" type="pres">
      <dgm:prSet presAssocID="{8085A5D1-F9A0-4920-B828-DCBC6C66AA0F}" presName="img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ACA290BE-1ECB-43A9-80E6-49A4E80C4930}" type="pres">
      <dgm:prSet presAssocID="{8085A5D1-F9A0-4920-B828-DCBC6C66AA0F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827D6-59FE-48DB-8FF8-6CFA90438E4E}" type="pres">
      <dgm:prSet presAssocID="{32AA9340-7F95-454B-8ECE-AB1A301315C4}" presName="spacer" presStyleCnt="0"/>
      <dgm:spPr/>
    </dgm:pt>
    <dgm:pt modelId="{A956AEE5-AB7D-4532-B3A1-DEBFF57A8124}" type="pres">
      <dgm:prSet presAssocID="{10CDC60B-A44A-4EED-8373-F6CCC2B55362}" presName="comp" presStyleCnt="0"/>
      <dgm:spPr/>
    </dgm:pt>
    <dgm:pt modelId="{2DCB80E8-3398-4C9C-8026-336015C13D5B}" type="pres">
      <dgm:prSet presAssocID="{10CDC60B-A44A-4EED-8373-F6CCC2B55362}" presName="box" presStyleLbl="node1" presStyleIdx="6" presStyleCnt="9"/>
      <dgm:spPr/>
      <dgm:t>
        <a:bodyPr/>
        <a:lstStyle/>
        <a:p>
          <a:endParaRPr lang="ru-RU"/>
        </a:p>
      </dgm:t>
    </dgm:pt>
    <dgm:pt modelId="{67727E1E-3BAF-4B6E-AA87-7D5DF3690AA2}" type="pres">
      <dgm:prSet presAssocID="{10CDC60B-A44A-4EED-8373-F6CCC2B55362}" presName="img" presStyleLbl="fgImgPlace1" presStyleIdx="6" presStyleCnt="9" custScaleX="99873" custScaleY="95180" custLinFactNeighborX="699" custLinFactNeighborY="320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ru-RU"/>
        </a:p>
      </dgm:t>
    </dgm:pt>
    <dgm:pt modelId="{F1714713-539C-499C-9776-DF56CC489EB3}" type="pres">
      <dgm:prSet presAssocID="{10CDC60B-A44A-4EED-8373-F6CCC2B55362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363B-EA37-4D38-8CE9-88824CD30D51}" type="pres">
      <dgm:prSet presAssocID="{2BFB9B66-E208-4DEC-9D92-B23C8524AF46}" presName="spacer" presStyleCnt="0"/>
      <dgm:spPr/>
    </dgm:pt>
    <dgm:pt modelId="{2EB10DBA-CD2C-4E42-8D17-270C70B89F46}" type="pres">
      <dgm:prSet presAssocID="{734861D3-3FB2-4816-A1B1-9D559811E28A}" presName="comp" presStyleCnt="0"/>
      <dgm:spPr/>
    </dgm:pt>
    <dgm:pt modelId="{74FC2899-A3CB-41D2-8690-239BE4AEBF74}" type="pres">
      <dgm:prSet presAssocID="{734861D3-3FB2-4816-A1B1-9D559811E28A}" presName="box" presStyleLbl="node1" presStyleIdx="7" presStyleCnt="9"/>
      <dgm:spPr/>
      <dgm:t>
        <a:bodyPr/>
        <a:lstStyle/>
        <a:p>
          <a:endParaRPr lang="ru-RU"/>
        </a:p>
      </dgm:t>
    </dgm:pt>
    <dgm:pt modelId="{EA46C909-FDE2-45B9-AFF6-75114E8F7CBA}" type="pres">
      <dgm:prSet presAssocID="{734861D3-3FB2-4816-A1B1-9D559811E28A}" presName="img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0A22347F-473F-4892-9B7E-A06CBA3E9A01}" type="pres">
      <dgm:prSet presAssocID="{734861D3-3FB2-4816-A1B1-9D559811E28A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49F9A-7002-4261-AE2D-64F43D4B1F3A}" type="pres">
      <dgm:prSet presAssocID="{6796D813-78ED-4231-9BF6-83AF72CB755C}" presName="spacer" presStyleCnt="0"/>
      <dgm:spPr/>
    </dgm:pt>
    <dgm:pt modelId="{11F30952-003B-49F8-A223-6857E44A7A7A}" type="pres">
      <dgm:prSet presAssocID="{FBB7F0EF-61A3-4498-A3D8-2D7952DB0887}" presName="comp" presStyleCnt="0"/>
      <dgm:spPr/>
    </dgm:pt>
    <dgm:pt modelId="{A91FBF2C-B8FD-49BB-BE42-DA21E84912AA}" type="pres">
      <dgm:prSet presAssocID="{FBB7F0EF-61A3-4498-A3D8-2D7952DB0887}" presName="box" presStyleLbl="node1" presStyleIdx="8" presStyleCnt="9"/>
      <dgm:spPr/>
      <dgm:t>
        <a:bodyPr/>
        <a:lstStyle/>
        <a:p>
          <a:endParaRPr lang="ru-RU"/>
        </a:p>
      </dgm:t>
    </dgm:pt>
    <dgm:pt modelId="{85D5CB90-81BB-4C0E-8175-88DE5E6498DA}" type="pres">
      <dgm:prSet presAssocID="{FBB7F0EF-61A3-4498-A3D8-2D7952DB0887}" presName="img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D49C6179-C17B-4744-A51F-F82FBDA8C12B}" type="pres">
      <dgm:prSet presAssocID="{FBB7F0EF-61A3-4498-A3D8-2D7952DB0887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AB985E-EDF0-4E9F-8CE0-D24EB6F67F4B}" type="presOf" srcId="{29162A90-22A9-4339-904D-F3D0643944C4}" destId="{E9830375-21D5-4A04-8204-C9FBD30E5729}" srcOrd="0" destOrd="0" presId="urn:microsoft.com/office/officeart/2005/8/layout/vList4"/>
    <dgm:cxn modelId="{E2B01A29-0157-4672-B805-09663D4CFBEE}" type="presOf" srcId="{734861D3-3FB2-4816-A1B1-9D559811E28A}" destId="{74FC2899-A3CB-41D2-8690-239BE4AEBF74}" srcOrd="0" destOrd="0" presId="urn:microsoft.com/office/officeart/2005/8/layout/vList4"/>
    <dgm:cxn modelId="{B5BA08E2-3884-4054-9DC9-6E207775BD22}" type="presOf" srcId="{33522C02-2B50-48D2-B1ED-67243CB5076A}" destId="{EEE039F1-AC69-4271-8D03-A2CF6E255E42}" srcOrd="1" destOrd="0" presId="urn:microsoft.com/office/officeart/2005/8/layout/vList4"/>
    <dgm:cxn modelId="{2B84DCCB-162F-4110-B49C-5949F1DDF3CC}" type="presOf" srcId="{734861D3-3FB2-4816-A1B1-9D559811E28A}" destId="{0A22347F-473F-4892-9B7E-A06CBA3E9A01}" srcOrd="1" destOrd="0" presId="urn:microsoft.com/office/officeart/2005/8/layout/vList4"/>
    <dgm:cxn modelId="{37FD1E54-FD70-4A00-87C0-FF0A7A1B6EDB}" srcId="{53FBF9F3-760A-42B1-B852-DEE6EAFC0606}" destId="{734861D3-3FB2-4816-A1B1-9D559811E28A}" srcOrd="7" destOrd="0" parTransId="{B64528A1-8C2B-427A-A351-E3C6D48AA6C6}" sibTransId="{6796D813-78ED-4231-9BF6-83AF72CB755C}"/>
    <dgm:cxn modelId="{11D7838F-C414-4527-85C2-38187D777277}" srcId="{53FBF9F3-760A-42B1-B852-DEE6EAFC0606}" destId="{03B0B584-C549-4FF8-A0A5-BBF35FD5C917}" srcOrd="2" destOrd="0" parTransId="{45FBCF3C-1C7F-4AC3-91C0-3871A1C43AC3}" sibTransId="{088B3B91-06A3-41A1-9011-E602A78E49C7}"/>
    <dgm:cxn modelId="{FF103CE6-9CB7-450D-9D82-8C9D3EBCF401}" type="presOf" srcId="{8085A5D1-F9A0-4920-B828-DCBC6C66AA0F}" destId="{ACA290BE-1ECB-43A9-80E6-49A4E80C4930}" srcOrd="1" destOrd="0" presId="urn:microsoft.com/office/officeart/2005/8/layout/vList4"/>
    <dgm:cxn modelId="{FBBEE77A-DE64-4302-8B7B-E49ED4B34670}" type="presOf" srcId="{03B0B584-C549-4FF8-A0A5-BBF35FD5C917}" destId="{B14D15F9-700C-4568-9003-1362576DDE79}" srcOrd="1" destOrd="0" presId="urn:microsoft.com/office/officeart/2005/8/layout/vList4"/>
    <dgm:cxn modelId="{6AC1C25C-F857-4674-9676-BF16E8126F37}" type="presOf" srcId="{FBB7F0EF-61A3-4498-A3D8-2D7952DB0887}" destId="{D49C6179-C17B-4744-A51F-F82FBDA8C12B}" srcOrd="1" destOrd="0" presId="urn:microsoft.com/office/officeart/2005/8/layout/vList4"/>
    <dgm:cxn modelId="{A585426B-40ED-41E4-B204-E56311086A5E}" type="presOf" srcId="{10CDC60B-A44A-4EED-8373-F6CCC2B55362}" destId="{F1714713-539C-499C-9776-DF56CC489EB3}" srcOrd="1" destOrd="0" presId="urn:microsoft.com/office/officeart/2005/8/layout/vList4"/>
    <dgm:cxn modelId="{84BF171F-F691-4AA6-94FD-8BE3097618B5}" type="presOf" srcId="{8149E3ED-C470-4E0B-8615-38256DAE0C78}" destId="{6DD24741-89CB-476B-A7C7-23A3C4A1F596}" srcOrd="1" destOrd="0" presId="urn:microsoft.com/office/officeart/2005/8/layout/vList4"/>
    <dgm:cxn modelId="{DF9CC9D9-8D5C-4B2E-953A-38C1FDC06625}" type="presOf" srcId="{BC0AEE9E-1054-4D62-98D0-A00394D529B0}" destId="{5C0667EC-D3E2-4D97-9CF3-E16CF567CA29}" srcOrd="1" destOrd="0" presId="urn:microsoft.com/office/officeart/2005/8/layout/vList4"/>
    <dgm:cxn modelId="{15D7A82C-5629-42AE-A768-7CE2295C4DAF}" srcId="{53FBF9F3-760A-42B1-B852-DEE6EAFC0606}" destId="{BC0AEE9E-1054-4D62-98D0-A00394D529B0}" srcOrd="3" destOrd="0" parTransId="{AB2E4D54-1CAB-40B2-9ABC-0632DEE799ED}" sibTransId="{98438F72-1F20-444C-9747-D734055DA6BF}"/>
    <dgm:cxn modelId="{89F75FC9-A285-455A-B678-3E9D1A2E74CE}" type="presOf" srcId="{29162A90-22A9-4339-904D-F3D0643944C4}" destId="{DAF49640-95AE-48A1-BC35-DC995F9EED32}" srcOrd="1" destOrd="0" presId="urn:microsoft.com/office/officeart/2005/8/layout/vList4"/>
    <dgm:cxn modelId="{A9FF9EE2-2B66-45CB-9ECE-5BD96837A760}" type="presOf" srcId="{BC0AEE9E-1054-4D62-98D0-A00394D529B0}" destId="{E487D1E9-BEFA-4C42-BFFA-3D858CE12866}" srcOrd="0" destOrd="0" presId="urn:microsoft.com/office/officeart/2005/8/layout/vList4"/>
    <dgm:cxn modelId="{4919BEC2-B0DB-4824-B061-105586C881FD}" srcId="{53FBF9F3-760A-42B1-B852-DEE6EAFC0606}" destId="{8149E3ED-C470-4E0B-8615-38256DAE0C78}" srcOrd="1" destOrd="0" parTransId="{5E0B9E2B-7A01-498A-AA8B-AE7BDFC331E5}" sibTransId="{0FAA53B6-4057-4DB9-80BC-BA89416FCB57}"/>
    <dgm:cxn modelId="{795BF4C3-38A2-4C2E-98E7-2415C5300E53}" srcId="{53FBF9F3-760A-42B1-B852-DEE6EAFC0606}" destId="{29162A90-22A9-4339-904D-F3D0643944C4}" srcOrd="4" destOrd="0" parTransId="{D0AADCE7-438C-495A-B7A1-92537E9D2C37}" sibTransId="{AF03A0A4-AEF9-4A8C-BE07-2A935C2D463D}"/>
    <dgm:cxn modelId="{D0A27B0B-39C9-4C7F-B20F-7B5E9177DE4C}" srcId="{53FBF9F3-760A-42B1-B852-DEE6EAFC0606}" destId="{FBB7F0EF-61A3-4498-A3D8-2D7952DB0887}" srcOrd="8" destOrd="0" parTransId="{C9D9A1CE-94DB-4115-9D1B-5F17F4DF63D9}" sibTransId="{C8B4789F-EE7A-49B5-BD86-CADA77C82DDB}"/>
    <dgm:cxn modelId="{3516F1A8-8E1C-4255-90F9-4B0E0BF36471}" type="presOf" srcId="{53FBF9F3-760A-42B1-B852-DEE6EAFC0606}" destId="{FFC4CEBC-25A0-4B01-976A-EAF97034164C}" srcOrd="0" destOrd="0" presId="urn:microsoft.com/office/officeart/2005/8/layout/vList4"/>
    <dgm:cxn modelId="{FFD0E204-FD0B-4C77-9572-63564B11DDD8}" srcId="{53FBF9F3-760A-42B1-B852-DEE6EAFC0606}" destId="{33522C02-2B50-48D2-B1ED-67243CB5076A}" srcOrd="0" destOrd="0" parTransId="{8DBBDA0D-C958-4BB6-AFB1-24C46E3CAE3C}" sibTransId="{610F88D0-3C81-49F8-8D50-47CB7435AEF9}"/>
    <dgm:cxn modelId="{F6871C73-1950-4EA2-B472-993294EF95F0}" srcId="{53FBF9F3-760A-42B1-B852-DEE6EAFC0606}" destId="{8085A5D1-F9A0-4920-B828-DCBC6C66AA0F}" srcOrd="5" destOrd="0" parTransId="{9945DD8F-155B-4586-BA26-9556104670B8}" sibTransId="{32AA9340-7F95-454B-8ECE-AB1A301315C4}"/>
    <dgm:cxn modelId="{FA356971-22D0-461A-ACE4-DF79E7516854}" type="presOf" srcId="{10CDC60B-A44A-4EED-8373-F6CCC2B55362}" destId="{2DCB80E8-3398-4C9C-8026-336015C13D5B}" srcOrd="0" destOrd="0" presId="urn:microsoft.com/office/officeart/2005/8/layout/vList4"/>
    <dgm:cxn modelId="{A90593F2-1B97-44FC-9A0D-1459C06CC5DD}" type="presOf" srcId="{03B0B584-C549-4FF8-A0A5-BBF35FD5C917}" destId="{2E9B4500-1BFB-44A2-BF53-7D18A6FCBC46}" srcOrd="0" destOrd="0" presId="urn:microsoft.com/office/officeart/2005/8/layout/vList4"/>
    <dgm:cxn modelId="{5925FAEA-743B-4553-91A0-BD0EE63E0F7C}" type="presOf" srcId="{33522C02-2B50-48D2-B1ED-67243CB5076A}" destId="{CA33C1F4-E115-4B5F-BAC2-500B2346038C}" srcOrd="0" destOrd="0" presId="urn:microsoft.com/office/officeart/2005/8/layout/vList4"/>
    <dgm:cxn modelId="{317EB2B5-1413-4DD8-9BCD-0140B2A99302}" type="presOf" srcId="{FBB7F0EF-61A3-4498-A3D8-2D7952DB0887}" destId="{A91FBF2C-B8FD-49BB-BE42-DA21E84912AA}" srcOrd="0" destOrd="0" presId="urn:microsoft.com/office/officeart/2005/8/layout/vList4"/>
    <dgm:cxn modelId="{2FFBC379-339F-4FEC-97E4-53977D21A767}" type="presOf" srcId="{8085A5D1-F9A0-4920-B828-DCBC6C66AA0F}" destId="{D0BF95B8-E059-4D8A-8BEA-CC17E0AB18FE}" srcOrd="0" destOrd="0" presId="urn:microsoft.com/office/officeart/2005/8/layout/vList4"/>
    <dgm:cxn modelId="{AF0226E5-599E-404C-9B1A-8B401B33D2A1}" srcId="{53FBF9F3-760A-42B1-B852-DEE6EAFC0606}" destId="{10CDC60B-A44A-4EED-8373-F6CCC2B55362}" srcOrd="6" destOrd="0" parTransId="{91A282DD-FA15-4F66-B2CA-04974B3EDA78}" sibTransId="{2BFB9B66-E208-4DEC-9D92-B23C8524AF46}"/>
    <dgm:cxn modelId="{12B53558-FE22-4A0A-B463-D342228C07DD}" type="presOf" srcId="{8149E3ED-C470-4E0B-8615-38256DAE0C78}" destId="{5AD14E64-9DB4-44DA-8D9D-1709322FBC13}" srcOrd="0" destOrd="0" presId="urn:microsoft.com/office/officeart/2005/8/layout/vList4"/>
    <dgm:cxn modelId="{7C200FF4-E4F3-4943-B3E7-CA111EC8D40F}" type="presParOf" srcId="{FFC4CEBC-25A0-4B01-976A-EAF97034164C}" destId="{5B46272C-E8E5-4BA3-970E-A7FDB440A12A}" srcOrd="0" destOrd="0" presId="urn:microsoft.com/office/officeart/2005/8/layout/vList4"/>
    <dgm:cxn modelId="{F99975EA-9F68-4FD6-97BC-BFD225E32062}" type="presParOf" srcId="{5B46272C-E8E5-4BA3-970E-A7FDB440A12A}" destId="{CA33C1F4-E115-4B5F-BAC2-500B2346038C}" srcOrd="0" destOrd="0" presId="urn:microsoft.com/office/officeart/2005/8/layout/vList4"/>
    <dgm:cxn modelId="{EAD458DB-702E-486C-98A7-CEBFC283BB55}" type="presParOf" srcId="{5B46272C-E8E5-4BA3-970E-A7FDB440A12A}" destId="{C026AC24-0C50-4A2D-BB08-B5CF59C0D11E}" srcOrd="1" destOrd="0" presId="urn:microsoft.com/office/officeart/2005/8/layout/vList4"/>
    <dgm:cxn modelId="{1F6706D2-23A8-4605-A80D-A9A6FC9F6763}" type="presParOf" srcId="{5B46272C-E8E5-4BA3-970E-A7FDB440A12A}" destId="{EEE039F1-AC69-4271-8D03-A2CF6E255E42}" srcOrd="2" destOrd="0" presId="urn:microsoft.com/office/officeart/2005/8/layout/vList4"/>
    <dgm:cxn modelId="{07F9794F-76B4-46AF-AE69-48219F71E843}" type="presParOf" srcId="{FFC4CEBC-25A0-4B01-976A-EAF97034164C}" destId="{A8119692-9D5C-4657-8DE0-6959442E4C43}" srcOrd="1" destOrd="0" presId="urn:microsoft.com/office/officeart/2005/8/layout/vList4"/>
    <dgm:cxn modelId="{D82334E9-4B4F-4DB6-9A6F-491CEC837A65}" type="presParOf" srcId="{FFC4CEBC-25A0-4B01-976A-EAF97034164C}" destId="{9F006F1F-81E5-4FE6-B153-29D911185646}" srcOrd="2" destOrd="0" presId="urn:microsoft.com/office/officeart/2005/8/layout/vList4"/>
    <dgm:cxn modelId="{EDAA5A9A-A0EE-4B57-8CBA-9F477367EC27}" type="presParOf" srcId="{9F006F1F-81E5-4FE6-B153-29D911185646}" destId="{5AD14E64-9DB4-44DA-8D9D-1709322FBC13}" srcOrd="0" destOrd="0" presId="urn:microsoft.com/office/officeart/2005/8/layout/vList4"/>
    <dgm:cxn modelId="{532FBD32-EA5A-46C9-93A8-C5B7000317D9}" type="presParOf" srcId="{9F006F1F-81E5-4FE6-B153-29D911185646}" destId="{B1D4F67C-56FD-4C27-BB37-49312C53540A}" srcOrd="1" destOrd="0" presId="urn:microsoft.com/office/officeart/2005/8/layout/vList4"/>
    <dgm:cxn modelId="{5D3DBE4B-7159-4BB8-85A4-85C465EEC502}" type="presParOf" srcId="{9F006F1F-81E5-4FE6-B153-29D911185646}" destId="{6DD24741-89CB-476B-A7C7-23A3C4A1F596}" srcOrd="2" destOrd="0" presId="urn:microsoft.com/office/officeart/2005/8/layout/vList4"/>
    <dgm:cxn modelId="{2EE467E8-FBC7-4AF3-85FC-F4376D3F869B}" type="presParOf" srcId="{FFC4CEBC-25A0-4B01-976A-EAF97034164C}" destId="{EF275C2B-4A36-4F58-BA6E-EC68C765BF10}" srcOrd="3" destOrd="0" presId="urn:microsoft.com/office/officeart/2005/8/layout/vList4"/>
    <dgm:cxn modelId="{8C12203E-7F38-48DA-85E6-26BA8CCB28A7}" type="presParOf" srcId="{FFC4CEBC-25A0-4B01-976A-EAF97034164C}" destId="{00881825-AE85-4C85-9F16-E0AE92132BD7}" srcOrd="4" destOrd="0" presId="urn:microsoft.com/office/officeart/2005/8/layout/vList4"/>
    <dgm:cxn modelId="{AEF75BFE-30C2-4B29-B1DA-54185B5207AE}" type="presParOf" srcId="{00881825-AE85-4C85-9F16-E0AE92132BD7}" destId="{2E9B4500-1BFB-44A2-BF53-7D18A6FCBC46}" srcOrd="0" destOrd="0" presId="urn:microsoft.com/office/officeart/2005/8/layout/vList4"/>
    <dgm:cxn modelId="{84A0D0BE-1DDD-4C63-B36A-6DB08888A201}" type="presParOf" srcId="{00881825-AE85-4C85-9F16-E0AE92132BD7}" destId="{61E21158-26D4-4546-90C6-EE3A2E93BC4A}" srcOrd="1" destOrd="0" presId="urn:microsoft.com/office/officeart/2005/8/layout/vList4"/>
    <dgm:cxn modelId="{3992EB23-764A-4323-BB83-D0CEFB847AF4}" type="presParOf" srcId="{00881825-AE85-4C85-9F16-E0AE92132BD7}" destId="{B14D15F9-700C-4568-9003-1362576DDE79}" srcOrd="2" destOrd="0" presId="urn:microsoft.com/office/officeart/2005/8/layout/vList4"/>
    <dgm:cxn modelId="{FF1EC48D-B7D5-4F03-A974-377FEBC3B97A}" type="presParOf" srcId="{FFC4CEBC-25A0-4B01-976A-EAF97034164C}" destId="{80A65564-3968-44D0-A651-DC865E494159}" srcOrd="5" destOrd="0" presId="urn:microsoft.com/office/officeart/2005/8/layout/vList4"/>
    <dgm:cxn modelId="{1F8346E5-F27C-4A68-B2CC-BC3ECF85C1BD}" type="presParOf" srcId="{FFC4CEBC-25A0-4B01-976A-EAF97034164C}" destId="{56818BB7-25EA-4DD6-9764-C522A8FF671A}" srcOrd="6" destOrd="0" presId="urn:microsoft.com/office/officeart/2005/8/layout/vList4"/>
    <dgm:cxn modelId="{A2E8F6D4-B3AA-48E5-B82F-69917554833F}" type="presParOf" srcId="{56818BB7-25EA-4DD6-9764-C522A8FF671A}" destId="{E487D1E9-BEFA-4C42-BFFA-3D858CE12866}" srcOrd="0" destOrd="0" presId="urn:microsoft.com/office/officeart/2005/8/layout/vList4"/>
    <dgm:cxn modelId="{DBF24FE2-3A05-4AC8-96EB-8E0CDBC968B1}" type="presParOf" srcId="{56818BB7-25EA-4DD6-9764-C522A8FF671A}" destId="{A916D845-0F3B-4E94-B84F-AA39B3EE92D8}" srcOrd="1" destOrd="0" presId="urn:microsoft.com/office/officeart/2005/8/layout/vList4"/>
    <dgm:cxn modelId="{F2743F4A-E1B1-4943-B4E7-E0F82A33E75A}" type="presParOf" srcId="{56818BB7-25EA-4DD6-9764-C522A8FF671A}" destId="{5C0667EC-D3E2-4D97-9CF3-E16CF567CA29}" srcOrd="2" destOrd="0" presId="urn:microsoft.com/office/officeart/2005/8/layout/vList4"/>
    <dgm:cxn modelId="{4B0CAFC0-F6D6-43E4-9131-3CAE0A608DEE}" type="presParOf" srcId="{FFC4CEBC-25A0-4B01-976A-EAF97034164C}" destId="{0AA89118-3C07-458D-9B11-9CD8CADB3382}" srcOrd="7" destOrd="0" presId="urn:microsoft.com/office/officeart/2005/8/layout/vList4"/>
    <dgm:cxn modelId="{964C053F-926E-4F11-91D5-73B92992EBAB}" type="presParOf" srcId="{FFC4CEBC-25A0-4B01-976A-EAF97034164C}" destId="{02F8424C-325D-473D-985C-0FAD9A047BFC}" srcOrd="8" destOrd="0" presId="urn:microsoft.com/office/officeart/2005/8/layout/vList4"/>
    <dgm:cxn modelId="{9334A687-4C0C-4585-A406-6AA68E6DA539}" type="presParOf" srcId="{02F8424C-325D-473D-985C-0FAD9A047BFC}" destId="{E9830375-21D5-4A04-8204-C9FBD30E5729}" srcOrd="0" destOrd="0" presId="urn:microsoft.com/office/officeart/2005/8/layout/vList4"/>
    <dgm:cxn modelId="{6397BF3F-833E-4EB6-B00D-8422D829C036}" type="presParOf" srcId="{02F8424C-325D-473D-985C-0FAD9A047BFC}" destId="{6ACC91E3-E323-4F6B-AEDB-CA9C7279B1E7}" srcOrd="1" destOrd="0" presId="urn:microsoft.com/office/officeart/2005/8/layout/vList4"/>
    <dgm:cxn modelId="{A5E2188A-37F1-4DAB-AB00-0564EC0057E0}" type="presParOf" srcId="{02F8424C-325D-473D-985C-0FAD9A047BFC}" destId="{DAF49640-95AE-48A1-BC35-DC995F9EED32}" srcOrd="2" destOrd="0" presId="urn:microsoft.com/office/officeart/2005/8/layout/vList4"/>
    <dgm:cxn modelId="{E28341EE-CC61-40FF-9AFC-24D1ED4C0411}" type="presParOf" srcId="{FFC4CEBC-25A0-4B01-976A-EAF97034164C}" destId="{40C6ACB0-02A1-43A4-9456-E151049DA4A4}" srcOrd="9" destOrd="0" presId="urn:microsoft.com/office/officeart/2005/8/layout/vList4"/>
    <dgm:cxn modelId="{A634644E-992F-41EB-8CFE-FDBEEAD780BA}" type="presParOf" srcId="{FFC4CEBC-25A0-4B01-976A-EAF97034164C}" destId="{EB45CADD-0CD4-4522-9B31-304B6EAD9E7A}" srcOrd="10" destOrd="0" presId="urn:microsoft.com/office/officeart/2005/8/layout/vList4"/>
    <dgm:cxn modelId="{E7442355-8D24-4B6D-B978-A0ADD64E759D}" type="presParOf" srcId="{EB45CADD-0CD4-4522-9B31-304B6EAD9E7A}" destId="{D0BF95B8-E059-4D8A-8BEA-CC17E0AB18FE}" srcOrd="0" destOrd="0" presId="urn:microsoft.com/office/officeart/2005/8/layout/vList4"/>
    <dgm:cxn modelId="{581110DF-C503-4114-8260-3DEDD627B901}" type="presParOf" srcId="{EB45CADD-0CD4-4522-9B31-304B6EAD9E7A}" destId="{CA6AB07F-4D8B-4FA3-B129-85034C8C83D6}" srcOrd="1" destOrd="0" presId="urn:microsoft.com/office/officeart/2005/8/layout/vList4"/>
    <dgm:cxn modelId="{A738BDD9-BB50-44AB-91DD-A2D8CDC89445}" type="presParOf" srcId="{EB45CADD-0CD4-4522-9B31-304B6EAD9E7A}" destId="{ACA290BE-1ECB-43A9-80E6-49A4E80C4930}" srcOrd="2" destOrd="0" presId="urn:microsoft.com/office/officeart/2005/8/layout/vList4"/>
    <dgm:cxn modelId="{CD23CDAF-CB94-45B6-809F-E4B428C3F3A0}" type="presParOf" srcId="{FFC4CEBC-25A0-4B01-976A-EAF97034164C}" destId="{C5E827D6-59FE-48DB-8FF8-6CFA90438E4E}" srcOrd="11" destOrd="0" presId="urn:microsoft.com/office/officeart/2005/8/layout/vList4"/>
    <dgm:cxn modelId="{66BC5DFD-30A6-445B-8EF8-5F2F908DEE4E}" type="presParOf" srcId="{FFC4CEBC-25A0-4B01-976A-EAF97034164C}" destId="{A956AEE5-AB7D-4532-B3A1-DEBFF57A8124}" srcOrd="12" destOrd="0" presId="urn:microsoft.com/office/officeart/2005/8/layout/vList4"/>
    <dgm:cxn modelId="{4E96EF9B-56B9-4262-BE4E-836E44844927}" type="presParOf" srcId="{A956AEE5-AB7D-4532-B3A1-DEBFF57A8124}" destId="{2DCB80E8-3398-4C9C-8026-336015C13D5B}" srcOrd="0" destOrd="0" presId="urn:microsoft.com/office/officeart/2005/8/layout/vList4"/>
    <dgm:cxn modelId="{B3663F5D-5747-4FDE-9833-ED4AB6A6799F}" type="presParOf" srcId="{A956AEE5-AB7D-4532-B3A1-DEBFF57A8124}" destId="{67727E1E-3BAF-4B6E-AA87-7D5DF3690AA2}" srcOrd="1" destOrd="0" presId="urn:microsoft.com/office/officeart/2005/8/layout/vList4"/>
    <dgm:cxn modelId="{C0BBEDC0-3D4A-47C7-9168-B6A4750A76B2}" type="presParOf" srcId="{A956AEE5-AB7D-4532-B3A1-DEBFF57A8124}" destId="{F1714713-539C-499C-9776-DF56CC489EB3}" srcOrd="2" destOrd="0" presId="urn:microsoft.com/office/officeart/2005/8/layout/vList4"/>
    <dgm:cxn modelId="{53E727DA-E9A2-4F67-B30D-0EBBA971B079}" type="presParOf" srcId="{FFC4CEBC-25A0-4B01-976A-EAF97034164C}" destId="{B4E2363B-EA37-4D38-8CE9-88824CD30D51}" srcOrd="13" destOrd="0" presId="urn:microsoft.com/office/officeart/2005/8/layout/vList4"/>
    <dgm:cxn modelId="{4B06FDD3-DB84-48DA-A80D-BAA7AF609922}" type="presParOf" srcId="{FFC4CEBC-25A0-4B01-976A-EAF97034164C}" destId="{2EB10DBA-CD2C-4E42-8D17-270C70B89F46}" srcOrd="14" destOrd="0" presId="urn:microsoft.com/office/officeart/2005/8/layout/vList4"/>
    <dgm:cxn modelId="{FC4EF47A-30C0-465B-9480-5A7B8DD7F5F6}" type="presParOf" srcId="{2EB10DBA-CD2C-4E42-8D17-270C70B89F46}" destId="{74FC2899-A3CB-41D2-8690-239BE4AEBF74}" srcOrd="0" destOrd="0" presId="urn:microsoft.com/office/officeart/2005/8/layout/vList4"/>
    <dgm:cxn modelId="{42604F24-47E5-4668-8B92-6E72F0541951}" type="presParOf" srcId="{2EB10DBA-CD2C-4E42-8D17-270C70B89F46}" destId="{EA46C909-FDE2-45B9-AFF6-75114E8F7CBA}" srcOrd="1" destOrd="0" presId="urn:microsoft.com/office/officeart/2005/8/layout/vList4"/>
    <dgm:cxn modelId="{44DAB652-F208-4D8D-8774-18344DA7D1A8}" type="presParOf" srcId="{2EB10DBA-CD2C-4E42-8D17-270C70B89F46}" destId="{0A22347F-473F-4892-9B7E-A06CBA3E9A01}" srcOrd="2" destOrd="0" presId="urn:microsoft.com/office/officeart/2005/8/layout/vList4"/>
    <dgm:cxn modelId="{019C3394-E7D9-4356-B438-106F5B03B1B4}" type="presParOf" srcId="{FFC4CEBC-25A0-4B01-976A-EAF97034164C}" destId="{E6649F9A-7002-4261-AE2D-64F43D4B1F3A}" srcOrd="15" destOrd="0" presId="urn:microsoft.com/office/officeart/2005/8/layout/vList4"/>
    <dgm:cxn modelId="{F20628E2-5CF0-48DD-93E3-E1AEF5AFBD4B}" type="presParOf" srcId="{FFC4CEBC-25A0-4B01-976A-EAF97034164C}" destId="{11F30952-003B-49F8-A223-6857E44A7A7A}" srcOrd="16" destOrd="0" presId="urn:microsoft.com/office/officeart/2005/8/layout/vList4"/>
    <dgm:cxn modelId="{66BCD92B-FFE8-4083-AFBD-2AD1199F5DB4}" type="presParOf" srcId="{11F30952-003B-49F8-A223-6857E44A7A7A}" destId="{A91FBF2C-B8FD-49BB-BE42-DA21E84912AA}" srcOrd="0" destOrd="0" presId="urn:microsoft.com/office/officeart/2005/8/layout/vList4"/>
    <dgm:cxn modelId="{99267CB5-F336-4914-8061-C6E9AF9E0C7E}" type="presParOf" srcId="{11F30952-003B-49F8-A223-6857E44A7A7A}" destId="{85D5CB90-81BB-4C0E-8175-88DE5E6498DA}" srcOrd="1" destOrd="0" presId="urn:microsoft.com/office/officeart/2005/8/layout/vList4"/>
    <dgm:cxn modelId="{0B644D38-56CE-411A-8CD0-7E35C4B69214}" type="presParOf" srcId="{11F30952-003B-49F8-A223-6857E44A7A7A}" destId="{D49C6179-C17B-4744-A51F-F82FBDA8C12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D15E65-FD27-4F6D-8C57-A4E50ECCECE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BD737D-B047-4C6F-BD3A-9100F70B202E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транспортного комплекса и улично-дорожной сети Слюдянского муниципального образования  на 2019-2024 годы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B7E03-2017-4AB0-93AE-A1F3005E0DE9}" type="parTrans" cxnId="{9D6532C4-E4D0-442A-A1F1-551E44D977AC}">
      <dgm:prSet/>
      <dgm:spPr/>
      <dgm:t>
        <a:bodyPr/>
        <a:lstStyle/>
        <a:p>
          <a:endParaRPr lang="ru-RU"/>
        </a:p>
      </dgm:t>
    </dgm:pt>
    <dgm:pt modelId="{E85EF90E-AFEF-4D47-AF9C-17945B2D1634}" type="sibTrans" cxnId="{9D6532C4-E4D0-442A-A1F1-551E44D977AC}">
      <dgm:prSet/>
      <dgm:spPr/>
      <dgm:t>
        <a:bodyPr/>
        <a:lstStyle/>
        <a:p>
          <a:endParaRPr lang="ru-RU"/>
        </a:p>
      </dgm:t>
    </dgm:pt>
    <dgm:pt modelId="{005C2922-FBE6-422F-8E80-90E00463A5E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автомобильных дорог общего пользования местного значения, ремонт дворовых территорий многоквартирных домов и проездов к дворовым территориям многоквартирных домов Слюдянского муниципального образования на 2019-2024 годы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EF808-F646-4CBE-86A6-9D22D67EFEE1}" type="parTrans" cxnId="{488B19FA-F61F-41AD-B73E-1CE1B19EF7ED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F8F656D-DEA1-4B6E-9CF3-B7D8CC159AC4}" type="sibTrans" cxnId="{488B19FA-F61F-41AD-B73E-1CE1B19EF7ED}">
      <dgm:prSet/>
      <dgm:spPr/>
      <dgm:t>
        <a:bodyPr/>
        <a:lstStyle/>
        <a:p>
          <a:endParaRPr lang="ru-RU"/>
        </a:p>
      </dgm:t>
    </dgm:pt>
    <dgm:pt modelId="{71A8D2AC-F5B4-41CA-AB58-E3BF43D9D30B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 ремонт автомобильных дорог , технических средств организации дорожного движения, объектов внешнего благоустройства на 2019-2024 годы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072F6-D8B4-48C5-A903-D0E56B9B0DDF}" type="parTrans" cxnId="{92FD049A-0535-4DD6-856A-211295690AF0}">
      <dgm:prSet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1C08B27-6060-40CA-B478-EDB2E616203E}" type="sibTrans" cxnId="{92FD049A-0535-4DD6-856A-211295690AF0}">
      <dgm:prSet/>
      <dgm:spPr/>
      <dgm:t>
        <a:bodyPr/>
        <a:lstStyle/>
        <a:p>
          <a:endParaRPr lang="ru-RU"/>
        </a:p>
      </dgm:t>
    </dgm:pt>
    <dgm:pt modelId="{01526653-D0FE-43E2-9DB1-002FD78738F5}">
      <dgm:prSet phldrT="[Текст]"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уличного освещения на 2019-2024 годы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295B5-A3B5-445F-A95A-7FE888892FF6}" type="parTrans" cxnId="{A29FD18C-47E4-4FB0-9419-5B4538F4C5B7}">
      <dgm:prSet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FC76FE1C-7FBD-43EA-87C4-0AA08168E8BA}" type="sibTrans" cxnId="{A29FD18C-47E4-4FB0-9419-5B4538F4C5B7}">
      <dgm:prSet/>
      <dgm:spPr/>
      <dgm:t>
        <a:bodyPr/>
        <a:lstStyle/>
        <a:p>
          <a:endParaRPr lang="ru-RU"/>
        </a:p>
      </dgm:t>
    </dgm:pt>
    <dgm:pt modelId="{7E2C052C-64C4-4AF2-90CD-4B5E70B412C8}" type="pres">
      <dgm:prSet presAssocID="{29D15E65-FD27-4F6D-8C57-A4E50ECCEC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63D8AD-D115-4FA0-BA53-396F006EB0F0}" type="pres">
      <dgm:prSet presAssocID="{70BD737D-B047-4C6F-BD3A-9100F70B202E}" presName="centerShape" presStyleLbl="node0" presStyleIdx="0" presStyleCnt="1" custScaleX="142644" custScaleY="143396"/>
      <dgm:spPr/>
      <dgm:t>
        <a:bodyPr/>
        <a:lstStyle/>
        <a:p>
          <a:endParaRPr lang="ru-RU"/>
        </a:p>
      </dgm:t>
    </dgm:pt>
    <dgm:pt modelId="{1BFC4B2D-05FC-4ACB-9DD6-8480DD8022D5}" type="pres">
      <dgm:prSet presAssocID="{5EFEF808-F646-4CBE-86A6-9D22D67EFEE1}" presName="parTrans" presStyleLbl="sibTrans2D1" presStyleIdx="0" presStyleCnt="3"/>
      <dgm:spPr/>
      <dgm:t>
        <a:bodyPr/>
        <a:lstStyle/>
        <a:p>
          <a:endParaRPr lang="ru-RU"/>
        </a:p>
      </dgm:t>
    </dgm:pt>
    <dgm:pt modelId="{85CE7466-83BA-49BD-B386-AEF38D80F3C1}" type="pres">
      <dgm:prSet presAssocID="{5EFEF808-F646-4CBE-86A6-9D22D67EFEE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A15236D-E114-4700-80C4-42781A65A076}" type="pres">
      <dgm:prSet presAssocID="{005C2922-FBE6-422F-8E80-90E00463A5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DAA0D-D043-47C5-BB5F-0FE3EE16D5A4}" type="pres">
      <dgm:prSet presAssocID="{5D5072F6-D8B4-48C5-A903-D0E56B9B0DDF}" presName="parTrans" presStyleLbl="sibTrans2D1" presStyleIdx="1" presStyleCnt="3"/>
      <dgm:spPr/>
      <dgm:t>
        <a:bodyPr/>
        <a:lstStyle/>
        <a:p>
          <a:endParaRPr lang="ru-RU"/>
        </a:p>
      </dgm:t>
    </dgm:pt>
    <dgm:pt modelId="{698A80A8-9ECE-43FE-93BE-C44105C93125}" type="pres">
      <dgm:prSet presAssocID="{5D5072F6-D8B4-48C5-A903-D0E56B9B0DD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06F82B4-1CDC-46D2-B3DA-D59F4A64D9D4}" type="pres">
      <dgm:prSet presAssocID="{71A8D2AC-F5B4-41CA-AB58-E3BF43D9D3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FBA1E-27BF-4B78-A172-BDE266C5FDAF}" type="pres">
      <dgm:prSet presAssocID="{C00295B5-A3B5-445F-A95A-7FE888892FF6}" presName="parTrans" presStyleLbl="sibTrans2D1" presStyleIdx="2" presStyleCnt="3"/>
      <dgm:spPr/>
      <dgm:t>
        <a:bodyPr/>
        <a:lstStyle/>
        <a:p>
          <a:endParaRPr lang="ru-RU"/>
        </a:p>
      </dgm:t>
    </dgm:pt>
    <dgm:pt modelId="{A5B7A695-3EB2-49BF-8935-5F2D2CC3FBBD}" type="pres">
      <dgm:prSet presAssocID="{C00295B5-A3B5-445F-A95A-7FE888892FF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804AB13-48E6-48BA-A40A-32781878D0E0}" type="pres">
      <dgm:prSet presAssocID="{01526653-D0FE-43E2-9DB1-002FD78738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CDFF24-F58B-44CA-97FC-553643013FF0}" type="presOf" srcId="{5EFEF808-F646-4CBE-86A6-9D22D67EFEE1}" destId="{1BFC4B2D-05FC-4ACB-9DD6-8480DD8022D5}" srcOrd="0" destOrd="0" presId="urn:microsoft.com/office/officeart/2005/8/layout/radial5"/>
    <dgm:cxn modelId="{A29FD18C-47E4-4FB0-9419-5B4538F4C5B7}" srcId="{70BD737D-B047-4C6F-BD3A-9100F70B202E}" destId="{01526653-D0FE-43E2-9DB1-002FD78738F5}" srcOrd="2" destOrd="0" parTransId="{C00295B5-A3B5-445F-A95A-7FE888892FF6}" sibTransId="{FC76FE1C-7FBD-43EA-87C4-0AA08168E8BA}"/>
    <dgm:cxn modelId="{488B19FA-F61F-41AD-B73E-1CE1B19EF7ED}" srcId="{70BD737D-B047-4C6F-BD3A-9100F70B202E}" destId="{005C2922-FBE6-422F-8E80-90E00463A5EC}" srcOrd="0" destOrd="0" parTransId="{5EFEF808-F646-4CBE-86A6-9D22D67EFEE1}" sibTransId="{7F8F656D-DEA1-4B6E-9CF3-B7D8CC159AC4}"/>
    <dgm:cxn modelId="{0E5B0447-5726-474D-A13E-55118407DCD5}" type="presOf" srcId="{01526653-D0FE-43E2-9DB1-002FD78738F5}" destId="{5804AB13-48E6-48BA-A40A-32781878D0E0}" srcOrd="0" destOrd="0" presId="urn:microsoft.com/office/officeart/2005/8/layout/radial5"/>
    <dgm:cxn modelId="{76C364A7-7E29-44E9-A827-DDC9BF01701C}" type="presOf" srcId="{5D5072F6-D8B4-48C5-A903-D0E56B9B0DDF}" destId="{452DAA0D-D043-47C5-BB5F-0FE3EE16D5A4}" srcOrd="0" destOrd="0" presId="urn:microsoft.com/office/officeart/2005/8/layout/radial5"/>
    <dgm:cxn modelId="{9D6532C4-E4D0-442A-A1F1-551E44D977AC}" srcId="{29D15E65-FD27-4F6D-8C57-A4E50ECCECE7}" destId="{70BD737D-B047-4C6F-BD3A-9100F70B202E}" srcOrd="0" destOrd="0" parTransId="{0D6B7E03-2017-4AB0-93AE-A1F3005E0DE9}" sibTransId="{E85EF90E-AFEF-4D47-AF9C-17945B2D1634}"/>
    <dgm:cxn modelId="{EBD67CB2-C903-4CC6-A136-2250B6CCD1C7}" type="presOf" srcId="{5EFEF808-F646-4CBE-86A6-9D22D67EFEE1}" destId="{85CE7466-83BA-49BD-B386-AEF38D80F3C1}" srcOrd="1" destOrd="0" presId="urn:microsoft.com/office/officeart/2005/8/layout/radial5"/>
    <dgm:cxn modelId="{EA5F3DB3-4ED5-4B7A-8519-103FB564FF81}" type="presOf" srcId="{71A8D2AC-F5B4-41CA-AB58-E3BF43D9D30B}" destId="{D06F82B4-1CDC-46D2-B3DA-D59F4A64D9D4}" srcOrd="0" destOrd="0" presId="urn:microsoft.com/office/officeart/2005/8/layout/radial5"/>
    <dgm:cxn modelId="{92FD049A-0535-4DD6-856A-211295690AF0}" srcId="{70BD737D-B047-4C6F-BD3A-9100F70B202E}" destId="{71A8D2AC-F5B4-41CA-AB58-E3BF43D9D30B}" srcOrd="1" destOrd="0" parTransId="{5D5072F6-D8B4-48C5-A903-D0E56B9B0DDF}" sibTransId="{C1C08B27-6060-40CA-B478-EDB2E616203E}"/>
    <dgm:cxn modelId="{40AE829A-D96B-49A5-9BCC-C3E179641A3A}" type="presOf" srcId="{29D15E65-FD27-4F6D-8C57-A4E50ECCECE7}" destId="{7E2C052C-64C4-4AF2-90CD-4B5E70B412C8}" srcOrd="0" destOrd="0" presId="urn:microsoft.com/office/officeart/2005/8/layout/radial5"/>
    <dgm:cxn modelId="{FD69F771-E28F-49F0-ABFF-5D8EEDB41FF1}" type="presOf" srcId="{70BD737D-B047-4C6F-BD3A-9100F70B202E}" destId="{CA63D8AD-D115-4FA0-BA53-396F006EB0F0}" srcOrd="0" destOrd="0" presId="urn:microsoft.com/office/officeart/2005/8/layout/radial5"/>
    <dgm:cxn modelId="{23FADA39-8198-40CE-B18B-72411F55DDD0}" type="presOf" srcId="{5D5072F6-D8B4-48C5-A903-D0E56B9B0DDF}" destId="{698A80A8-9ECE-43FE-93BE-C44105C93125}" srcOrd="1" destOrd="0" presId="urn:microsoft.com/office/officeart/2005/8/layout/radial5"/>
    <dgm:cxn modelId="{708B2A78-7CEC-479F-9D05-057E4760CCC8}" type="presOf" srcId="{C00295B5-A3B5-445F-A95A-7FE888892FF6}" destId="{A5B7A695-3EB2-49BF-8935-5F2D2CC3FBBD}" srcOrd="1" destOrd="0" presId="urn:microsoft.com/office/officeart/2005/8/layout/radial5"/>
    <dgm:cxn modelId="{559920D8-DABA-47BD-A21F-937507BFA68D}" type="presOf" srcId="{C00295B5-A3B5-445F-A95A-7FE888892FF6}" destId="{486FBA1E-27BF-4B78-A172-BDE266C5FDAF}" srcOrd="0" destOrd="0" presId="urn:microsoft.com/office/officeart/2005/8/layout/radial5"/>
    <dgm:cxn modelId="{F0D4F207-5115-4C84-81D6-BCD31884E628}" type="presOf" srcId="{005C2922-FBE6-422F-8E80-90E00463A5EC}" destId="{2A15236D-E114-4700-80C4-42781A65A076}" srcOrd="0" destOrd="0" presId="urn:microsoft.com/office/officeart/2005/8/layout/radial5"/>
    <dgm:cxn modelId="{E61F7C26-8D91-446B-9B89-26E60F88295E}" type="presParOf" srcId="{7E2C052C-64C4-4AF2-90CD-4B5E70B412C8}" destId="{CA63D8AD-D115-4FA0-BA53-396F006EB0F0}" srcOrd="0" destOrd="0" presId="urn:microsoft.com/office/officeart/2005/8/layout/radial5"/>
    <dgm:cxn modelId="{C7E3E822-6BF4-450D-8B9C-ECA4AE83704D}" type="presParOf" srcId="{7E2C052C-64C4-4AF2-90CD-4B5E70B412C8}" destId="{1BFC4B2D-05FC-4ACB-9DD6-8480DD8022D5}" srcOrd="1" destOrd="0" presId="urn:microsoft.com/office/officeart/2005/8/layout/radial5"/>
    <dgm:cxn modelId="{2CD7592E-1281-48E4-8D30-D0D6307777B5}" type="presParOf" srcId="{1BFC4B2D-05FC-4ACB-9DD6-8480DD8022D5}" destId="{85CE7466-83BA-49BD-B386-AEF38D80F3C1}" srcOrd="0" destOrd="0" presId="urn:microsoft.com/office/officeart/2005/8/layout/radial5"/>
    <dgm:cxn modelId="{9B1C420B-B995-4806-B072-16D7627A4849}" type="presParOf" srcId="{7E2C052C-64C4-4AF2-90CD-4B5E70B412C8}" destId="{2A15236D-E114-4700-80C4-42781A65A076}" srcOrd="2" destOrd="0" presId="urn:microsoft.com/office/officeart/2005/8/layout/radial5"/>
    <dgm:cxn modelId="{C508A578-7A91-4817-A73F-FCAD95CEFDBE}" type="presParOf" srcId="{7E2C052C-64C4-4AF2-90CD-4B5E70B412C8}" destId="{452DAA0D-D043-47C5-BB5F-0FE3EE16D5A4}" srcOrd="3" destOrd="0" presId="urn:microsoft.com/office/officeart/2005/8/layout/radial5"/>
    <dgm:cxn modelId="{2195265D-DA02-4766-A618-A34AD19A18F3}" type="presParOf" srcId="{452DAA0D-D043-47C5-BB5F-0FE3EE16D5A4}" destId="{698A80A8-9ECE-43FE-93BE-C44105C93125}" srcOrd="0" destOrd="0" presId="urn:microsoft.com/office/officeart/2005/8/layout/radial5"/>
    <dgm:cxn modelId="{C401F5C6-17FA-4FF6-8C24-69846638431C}" type="presParOf" srcId="{7E2C052C-64C4-4AF2-90CD-4B5E70B412C8}" destId="{D06F82B4-1CDC-46D2-B3DA-D59F4A64D9D4}" srcOrd="4" destOrd="0" presId="urn:microsoft.com/office/officeart/2005/8/layout/radial5"/>
    <dgm:cxn modelId="{B3ADD307-2FB8-45CF-BFB4-24D955B0D21B}" type="presParOf" srcId="{7E2C052C-64C4-4AF2-90CD-4B5E70B412C8}" destId="{486FBA1E-27BF-4B78-A172-BDE266C5FDAF}" srcOrd="5" destOrd="0" presId="urn:microsoft.com/office/officeart/2005/8/layout/radial5"/>
    <dgm:cxn modelId="{DAA76738-2E25-486C-88CF-1E4BD8539997}" type="presParOf" srcId="{486FBA1E-27BF-4B78-A172-BDE266C5FDAF}" destId="{A5B7A695-3EB2-49BF-8935-5F2D2CC3FBBD}" srcOrd="0" destOrd="0" presId="urn:microsoft.com/office/officeart/2005/8/layout/radial5"/>
    <dgm:cxn modelId="{2DE427EE-9C7E-482F-96D5-1927F1A340A5}" type="presParOf" srcId="{7E2C052C-64C4-4AF2-90CD-4B5E70B412C8}" destId="{5804AB13-48E6-48BA-A40A-32781878D0E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57F388-C1E6-4623-B48E-04F57B86CA4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E48BB5-37E5-4A70-A4D5-F5B1BB227817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Слюдянского муниципального образования на 2019-2024 годы </a:t>
          </a:r>
          <a:endParaRPr lang="ru-RU" sz="2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20DEC-E3B0-4D7C-A2D3-88DD23FEDECD}" type="parTrans" cxnId="{D2063073-DC61-45E1-A209-1495B578C5F3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6F1AE-0CCE-4352-8951-336CEF1B5521}" type="sibTrans" cxnId="{D2063073-DC61-45E1-A209-1495B578C5F3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FA9D1-2B69-495E-B0F5-6969F3CE878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 содержание городской среды Слюдянского муниципального образования на 2019-2024 годы 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11CB8A-662B-4566-A3DB-59FBBBD267C1}" type="parTrans" cxnId="{A55F17B5-33A3-4462-BABA-E0BBDD7EB422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56BA2-8C72-455E-B727-EC3AF323B1D7}" type="sibTrans" cxnId="{A55F17B5-33A3-4462-BABA-E0BBDD7EB422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37AB4-7662-4258-91F1-82A2A3E616FE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экологической безопасности территории Слюдянского муниципального образования на 2019-2024 годы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67D85-633C-4152-B02D-F0B5F3E3F55B}" type="parTrans" cxnId="{BD85446E-FBA6-427A-8372-FDCFEC10EFF2}">
      <dgm:prSet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224D2-F543-4DEA-A630-3C816EE765BC}" type="sibTrans" cxnId="{BD85446E-FBA6-427A-8372-FDCFEC10EFF2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0E7D1-3E76-4171-A613-F157B695F933}">
      <dgm:prSet phldrT="[Текст]"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на территории Слюдянского муниципального образования на 2019-2024 годы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F9867-A019-41DF-A555-7343A44F0241}" type="parTrans" cxnId="{EB2AA555-663A-4D65-8A65-CCF31167CE04}">
      <dgm:prSet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B23B4-9BAC-45E7-B8A3-9FFA1A57645E}" type="sibTrans" cxnId="{EB2AA555-663A-4D65-8A65-CCF31167CE04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6CB765-A168-4EF4-BB55-B0B5BE1FBD8C}">
      <dgm:prSet phldrT="[Текст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по перевозке в морг и захоронению безродных, невостребованных и неопознанных умерших на территории Слюдянского муниципального образования на 2019-2024 годы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8CA47-C6FC-4FBF-998F-089B1493260E}" type="parTrans" cxnId="{D019FAB5-CD37-4BAD-8E4F-8C364BA649B7}">
      <dgm:prSet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8EFDB-6F87-4555-8E30-013A4C78A0DF}" type="sibTrans" cxnId="{D019FAB5-CD37-4BAD-8E4F-8C364BA649B7}">
      <dgm:prSet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3F075-0EC5-40E0-A748-2AC8C845EA94}" type="pres">
      <dgm:prSet presAssocID="{1557F388-C1E6-4623-B48E-04F57B86CA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F3E34-B12D-4192-BBAC-7E6A6DAC67A5}" type="pres">
      <dgm:prSet presAssocID="{05E48BB5-37E5-4A70-A4D5-F5B1BB227817}" presName="centerShape" presStyleLbl="node0" presStyleIdx="0" presStyleCnt="1" custScaleX="181000" custScaleY="182793"/>
      <dgm:spPr/>
      <dgm:t>
        <a:bodyPr/>
        <a:lstStyle/>
        <a:p>
          <a:endParaRPr lang="ru-RU"/>
        </a:p>
      </dgm:t>
    </dgm:pt>
    <dgm:pt modelId="{5E46BF68-8DDD-4EEC-8AC6-B89F9F856DB3}" type="pres">
      <dgm:prSet presAssocID="{AD11CB8A-662B-4566-A3DB-59FBBBD267C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4F675387-5405-498C-9AFD-99EDD8CF223E}" type="pres">
      <dgm:prSet presAssocID="{AD11CB8A-662B-4566-A3DB-59FBBBD267C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4C20617-A203-4A5E-BBF8-586B8F9E522F}" type="pres">
      <dgm:prSet presAssocID="{1A2FA9D1-2B69-495E-B0F5-6969F3CE878C}" presName="node" presStyleLbl="node1" presStyleIdx="0" presStyleCnt="4" custScaleX="132562" custScaleY="139883" custRadScaleRad="143014" custRadScaleInc="131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6951C-3E27-41A0-BC6D-8227251EB2B6}" type="pres">
      <dgm:prSet presAssocID="{E6467D85-633C-4152-B02D-F0B5F3E3F55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704B16F-8120-44CB-BBEC-563F6B0ACDE0}" type="pres">
      <dgm:prSet presAssocID="{E6467D85-633C-4152-B02D-F0B5F3E3F55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C381980-AA81-47CB-881A-342945D55AF6}" type="pres">
      <dgm:prSet presAssocID="{4A137AB4-7662-4258-91F1-82A2A3E616FE}" presName="node" presStyleLbl="node1" presStyleIdx="1" presStyleCnt="4" custScaleX="136663" custScaleY="133587" custRadScaleRad="145769" custRadScaleInc="75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2547-A719-4DFE-9DA8-26C8A746AAE5}" type="pres">
      <dgm:prSet presAssocID="{9B0F9867-A019-41DF-A555-7343A44F0241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181E474-EEA9-4282-ACE5-526119541234}" type="pres">
      <dgm:prSet presAssocID="{9B0F9867-A019-41DF-A555-7343A44F024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43F510A-BC04-43E7-BE78-A0C1F62BC24E}" type="pres">
      <dgm:prSet presAssocID="{EF50E7D1-3E76-4171-A613-F157B695F933}" presName="node" presStyleLbl="node1" presStyleIdx="2" presStyleCnt="4" custScaleX="136634" custScaleY="136822" custRadScaleRad="148294" custRadScaleInc="129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6110A-1E8A-4A76-A894-38F9B3A45362}" type="pres">
      <dgm:prSet presAssocID="{A508CA47-C6FC-4FBF-998F-089B1493260E}" presName="parTrans" presStyleLbl="sibTrans2D1" presStyleIdx="3" presStyleCnt="4"/>
      <dgm:spPr/>
      <dgm:t>
        <a:bodyPr/>
        <a:lstStyle/>
        <a:p>
          <a:endParaRPr lang="ru-RU"/>
        </a:p>
      </dgm:t>
    </dgm:pt>
    <dgm:pt modelId="{84855DA0-3333-4345-975B-E9207C763796}" type="pres">
      <dgm:prSet presAssocID="{A508CA47-C6FC-4FBF-998F-089B1493260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CA073E0-6F88-49C3-B84F-BF01942DC0B2}" type="pres">
      <dgm:prSet presAssocID="{406CB765-A168-4EF4-BB55-B0B5BE1FBD8C}" presName="node" presStyleLbl="node1" presStyleIdx="3" presStyleCnt="4" custScaleX="132802" custScaleY="137733" custRadScaleRad="145642" custRadScaleInc="66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F5AAD-D735-426B-B41F-3EF2E0E30E9C}" type="presOf" srcId="{1A2FA9D1-2B69-495E-B0F5-6969F3CE878C}" destId="{A4C20617-A203-4A5E-BBF8-586B8F9E522F}" srcOrd="0" destOrd="0" presId="urn:microsoft.com/office/officeart/2005/8/layout/radial5"/>
    <dgm:cxn modelId="{8F29C963-11E8-4C1A-8359-FC345CA7E6BA}" type="presOf" srcId="{9B0F9867-A019-41DF-A555-7343A44F0241}" destId="{A2862547-A719-4DFE-9DA8-26C8A746AAE5}" srcOrd="0" destOrd="0" presId="urn:microsoft.com/office/officeart/2005/8/layout/radial5"/>
    <dgm:cxn modelId="{D019FAB5-CD37-4BAD-8E4F-8C364BA649B7}" srcId="{05E48BB5-37E5-4A70-A4D5-F5B1BB227817}" destId="{406CB765-A168-4EF4-BB55-B0B5BE1FBD8C}" srcOrd="3" destOrd="0" parTransId="{A508CA47-C6FC-4FBF-998F-089B1493260E}" sibTransId="{F1B8EFDB-6F87-4555-8E30-013A4C78A0DF}"/>
    <dgm:cxn modelId="{35166EB2-E48B-47DE-A2F9-CF4F1CE0361F}" type="presOf" srcId="{05E48BB5-37E5-4A70-A4D5-F5B1BB227817}" destId="{EA9F3E34-B12D-4192-BBAC-7E6A6DAC67A5}" srcOrd="0" destOrd="0" presId="urn:microsoft.com/office/officeart/2005/8/layout/radial5"/>
    <dgm:cxn modelId="{AC405206-B332-4C0C-A954-8F0F54825295}" type="presOf" srcId="{E6467D85-633C-4152-B02D-F0B5F3E3F55B}" destId="{D386951C-3E27-41A0-BC6D-8227251EB2B6}" srcOrd="0" destOrd="0" presId="urn:microsoft.com/office/officeart/2005/8/layout/radial5"/>
    <dgm:cxn modelId="{A55F17B5-33A3-4462-BABA-E0BBDD7EB422}" srcId="{05E48BB5-37E5-4A70-A4D5-F5B1BB227817}" destId="{1A2FA9D1-2B69-495E-B0F5-6969F3CE878C}" srcOrd="0" destOrd="0" parTransId="{AD11CB8A-662B-4566-A3DB-59FBBBD267C1}" sibTransId="{3F356BA2-8C72-455E-B727-EC3AF323B1D7}"/>
    <dgm:cxn modelId="{E8D68F37-20C6-47F5-8A6D-2AB49994679C}" type="presOf" srcId="{A508CA47-C6FC-4FBF-998F-089B1493260E}" destId="{FDC6110A-1E8A-4A76-A894-38F9B3A45362}" srcOrd="0" destOrd="0" presId="urn:microsoft.com/office/officeart/2005/8/layout/radial5"/>
    <dgm:cxn modelId="{98214C31-F570-450D-B627-7E9783BAF328}" type="presOf" srcId="{9B0F9867-A019-41DF-A555-7343A44F0241}" destId="{F181E474-EEA9-4282-ACE5-526119541234}" srcOrd="1" destOrd="0" presId="urn:microsoft.com/office/officeart/2005/8/layout/radial5"/>
    <dgm:cxn modelId="{EB2AA555-663A-4D65-8A65-CCF31167CE04}" srcId="{05E48BB5-37E5-4A70-A4D5-F5B1BB227817}" destId="{EF50E7D1-3E76-4171-A613-F157B695F933}" srcOrd="2" destOrd="0" parTransId="{9B0F9867-A019-41DF-A555-7343A44F0241}" sibTransId="{BFFB23B4-9BAC-45E7-B8A3-9FFA1A57645E}"/>
    <dgm:cxn modelId="{A8698C16-F7B0-4450-A151-37451FEFE994}" type="presOf" srcId="{406CB765-A168-4EF4-BB55-B0B5BE1FBD8C}" destId="{ACA073E0-6F88-49C3-B84F-BF01942DC0B2}" srcOrd="0" destOrd="0" presId="urn:microsoft.com/office/officeart/2005/8/layout/radial5"/>
    <dgm:cxn modelId="{458935DA-4012-41F4-BBE8-07ADFF11CAD5}" type="presOf" srcId="{4A137AB4-7662-4258-91F1-82A2A3E616FE}" destId="{AC381980-AA81-47CB-881A-342945D55AF6}" srcOrd="0" destOrd="0" presId="urn:microsoft.com/office/officeart/2005/8/layout/radial5"/>
    <dgm:cxn modelId="{23C2835A-3058-4806-9BAE-00050D9D55FF}" type="presOf" srcId="{E6467D85-633C-4152-B02D-F0B5F3E3F55B}" destId="{9704B16F-8120-44CB-BBEC-563F6B0ACDE0}" srcOrd="1" destOrd="0" presId="urn:microsoft.com/office/officeart/2005/8/layout/radial5"/>
    <dgm:cxn modelId="{BD85446E-FBA6-427A-8372-FDCFEC10EFF2}" srcId="{05E48BB5-37E5-4A70-A4D5-F5B1BB227817}" destId="{4A137AB4-7662-4258-91F1-82A2A3E616FE}" srcOrd="1" destOrd="0" parTransId="{E6467D85-633C-4152-B02D-F0B5F3E3F55B}" sibTransId="{EA8224D2-F543-4DEA-A630-3C816EE765BC}"/>
    <dgm:cxn modelId="{D94AF3C0-DC80-4376-8CB8-87EDBBF8F679}" type="presOf" srcId="{AD11CB8A-662B-4566-A3DB-59FBBBD267C1}" destId="{4F675387-5405-498C-9AFD-99EDD8CF223E}" srcOrd="1" destOrd="0" presId="urn:microsoft.com/office/officeart/2005/8/layout/radial5"/>
    <dgm:cxn modelId="{DDEA2474-D29B-42CF-9A2B-DC7D3F321779}" type="presOf" srcId="{A508CA47-C6FC-4FBF-998F-089B1493260E}" destId="{84855DA0-3333-4345-975B-E9207C763796}" srcOrd="1" destOrd="0" presId="urn:microsoft.com/office/officeart/2005/8/layout/radial5"/>
    <dgm:cxn modelId="{28F2B02B-5A18-4D2E-9D81-76E244A9CC70}" type="presOf" srcId="{AD11CB8A-662B-4566-A3DB-59FBBBD267C1}" destId="{5E46BF68-8DDD-4EEC-8AC6-B89F9F856DB3}" srcOrd="0" destOrd="0" presId="urn:microsoft.com/office/officeart/2005/8/layout/radial5"/>
    <dgm:cxn modelId="{F6CE0F5E-C1A9-4276-97F8-8116D55A4948}" type="presOf" srcId="{EF50E7D1-3E76-4171-A613-F157B695F933}" destId="{B43F510A-BC04-43E7-BE78-A0C1F62BC24E}" srcOrd="0" destOrd="0" presId="urn:microsoft.com/office/officeart/2005/8/layout/radial5"/>
    <dgm:cxn modelId="{DF700D6F-869C-40BD-A9A9-0325AACFB085}" type="presOf" srcId="{1557F388-C1E6-4623-B48E-04F57B86CA44}" destId="{F8B3F075-0EC5-40E0-A748-2AC8C845EA94}" srcOrd="0" destOrd="0" presId="urn:microsoft.com/office/officeart/2005/8/layout/radial5"/>
    <dgm:cxn modelId="{D2063073-DC61-45E1-A209-1495B578C5F3}" srcId="{1557F388-C1E6-4623-B48E-04F57B86CA44}" destId="{05E48BB5-37E5-4A70-A4D5-F5B1BB227817}" srcOrd="0" destOrd="0" parTransId="{2DF20DEC-E3B0-4D7C-A2D3-88DD23FEDECD}" sibTransId="{0B36F1AE-0CCE-4352-8951-336CEF1B5521}"/>
    <dgm:cxn modelId="{D0038C6C-557E-4111-85C2-B3B76AA20CE9}" type="presParOf" srcId="{F8B3F075-0EC5-40E0-A748-2AC8C845EA94}" destId="{EA9F3E34-B12D-4192-BBAC-7E6A6DAC67A5}" srcOrd="0" destOrd="0" presId="urn:microsoft.com/office/officeart/2005/8/layout/radial5"/>
    <dgm:cxn modelId="{DA726C8E-44BF-4E37-8579-72884977E6C2}" type="presParOf" srcId="{F8B3F075-0EC5-40E0-A748-2AC8C845EA94}" destId="{5E46BF68-8DDD-4EEC-8AC6-B89F9F856DB3}" srcOrd="1" destOrd="0" presId="urn:microsoft.com/office/officeart/2005/8/layout/radial5"/>
    <dgm:cxn modelId="{1CF6DEF9-8153-4E3D-95F7-7AC0FAB3654E}" type="presParOf" srcId="{5E46BF68-8DDD-4EEC-8AC6-B89F9F856DB3}" destId="{4F675387-5405-498C-9AFD-99EDD8CF223E}" srcOrd="0" destOrd="0" presId="urn:microsoft.com/office/officeart/2005/8/layout/radial5"/>
    <dgm:cxn modelId="{9A5E5AAB-9A83-412F-A573-FDC605DF3638}" type="presParOf" srcId="{F8B3F075-0EC5-40E0-A748-2AC8C845EA94}" destId="{A4C20617-A203-4A5E-BBF8-586B8F9E522F}" srcOrd="2" destOrd="0" presId="urn:microsoft.com/office/officeart/2005/8/layout/radial5"/>
    <dgm:cxn modelId="{AE9B9399-3AC5-45D0-A66E-37952C72E3FC}" type="presParOf" srcId="{F8B3F075-0EC5-40E0-A748-2AC8C845EA94}" destId="{D386951C-3E27-41A0-BC6D-8227251EB2B6}" srcOrd="3" destOrd="0" presId="urn:microsoft.com/office/officeart/2005/8/layout/radial5"/>
    <dgm:cxn modelId="{654F60E4-018B-4A46-A895-119802B05E7C}" type="presParOf" srcId="{D386951C-3E27-41A0-BC6D-8227251EB2B6}" destId="{9704B16F-8120-44CB-BBEC-563F6B0ACDE0}" srcOrd="0" destOrd="0" presId="urn:microsoft.com/office/officeart/2005/8/layout/radial5"/>
    <dgm:cxn modelId="{58C08DA0-E190-4441-8B31-E6DEB89DC19A}" type="presParOf" srcId="{F8B3F075-0EC5-40E0-A748-2AC8C845EA94}" destId="{AC381980-AA81-47CB-881A-342945D55AF6}" srcOrd="4" destOrd="0" presId="urn:microsoft.com/office/officeart/2005/8/layout/radial5"/>
    <dgm:cxn modelId="{FBC651A2-8123-4C26-A219-E384A820D931}" type="presParOf" srcId="{F8B3F075-0EC5-40E0-A748-2AC8C845EA94}" destId="{A2862547-A719-4DFE-9DA8-26C8A746AAE5}" srcOrd="5" destOrd="0" presId="urn:microsoft.com/office/officeart/2005/8/layout/radial5"/>
    <dgm:cxn modelId="{97C78F1A-2A9D-457C-B50F-9A4EB2C4D573}" type="presParOf" srcId="{A2862547-A719-4DFE-9DA8-26C8A746AAE5}" destId="{F181E474-EEA9-4282-ACE5-526119541234}" srcOrd="0" destOrd="0" presId="urn:microsoft.com/office/officeart/2005/8/layout/radial5"/>
    <dgm:cxn modelId="{D304A298-0B4F-465B-99B7-9D32B4735861}" type="presParOf" srcId="{F8B3F075-0EC5-40E0-A748-2AC8C845EA94}" destId="{B43F510A-BC04-43E7-BE78-A0C1F62BC24E}" srcOrd="6" destOrd="0" presId="urn:microsoft.com/office/officeart/2005/8/layout/radial5"/>
    <dgm:cxn modelId="{3CF832CF-B353-4233-B2D3-789AA9514BCE}" type="presParOf" srcId="{F8B3F075-0EC5-40E0-A748-2AC8C845EA94}" destId="{FDC6110A-1E8A-4A76-A894-38F9B3A45362}" srcOrd="7" destOrd="0" presId="urn:microsoft.com/office/officeart/2005/8/layout/radial5"/>
    <dgm:cxn modelId="{EB43B360-B841-4247-A45C-70DC6CF24594}" type="presParOf" srcId="{FDC6110A-1E8A-4A76-A894-38F9B3A45362}" destId="{84855DA0-3333-4345-975B-E9207C763796}" srcOrd="0" destOrd="0" presId="urn:microsoft.com/office/officeart/2005/8/layout/radial5"/>
    <dgm:cxn modelId="{F613B3D4-9751-426E-BF6A-8A50F31ADD8C}" type="presParOf" srcId="{F8B3F075-0EC5-40E0-A748-2AC8C845EA94}" destId="{ACA073E0-6F88-49C3-B84F-BF01942DC0B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4B3AE7-699E-42EA-9D91-8D23D31CEF5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A6C8C-BD6D-4A38-B591-1F5ECE76D41D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Безопасный город  на 2019-2024 годы</a:t>
          </a:r>
          <a:endParaRPr lang="ru-RU" sz="2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637FD-3A9D-4B88-A522-31C33B89AD0A}" type="parTrans" cxnId="{8A2CEC44-0E60-4960-AD85-CE53EE19B847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C03D4E-A670-4540-963D-5B7A250B8D98}" type="sibTrans" cxnId="{8A2CEC44-0E60-4960-AD85-CE53EE19B847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A022F-975B-4784-B938-8ABEC9709058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Защита населения и территории Слюдянского городского поселения от чрезвычайных ситуаций природного и техногенного характера на территории Слюдянского городского поселения на 2019-2024 годы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41451-B3BC-420C-913E-5BAD777E6016}" type="parTrans" cxnId="{8C31BC6A-69BC-40CB-AFA6-82A9C4BBF54D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1F03DA-2CC0-4FC4-B23C-6875056F4DD4}" type="sibTrans" cxnId="{8C31BC6A-69BC-40CB-AFA6-82A9C4BBF54D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1DCE3-02CA-4139-91AA-CD1995371A3A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первичных мер пожарной безопасности на территории Слюдянского городского поселения на 2019-2024 годы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B7AF4-3F9E-4178-9358-49693ABB5B31}" type="parTrans" cxnId="{E761FF8D-AAE9-42F8-A044-7CA5564E40D7}">
      <dgm:prSet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24BDA-A4B5-4F2F-A46E-CCFAF89F946B}" type="sibTrans" cxnId="{E761FF8D-AAE9-42F8-A044-7CA5564E40D7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75177-5070-4FCA-9E87-DE76DA95C29E}">
      <dgm:prSet phldrT="[Текст]"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гражданской обороны на территории Слюдянского городского поселения на 2019-2024 годы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9A551-BA1B-44D3-8D97-4F37D1BF5A98}" type="parTrans" cxnId="{EC20B76B-605C-4CEE-B5C0-D13D7AFD51D5}">
      <dgm:prSet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F2DF69-8F70-4B85-972F-ACFE0704913D}" type="sibTrans" cxnId="{EC20B76B-605C-4CEE-B5C0-D13D7AFD51D5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A97B7-8211-42AD-B90B-AE585911462B}">
      <dgm:prSet phldrT="[Текст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   людей    на водных объектах, расположенных на территории Слюдянского городского поселения на  2019-2024 годы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1B5E4-460B-423B-9AF7-2F854AFF112B}" type="parTrans" cxnId="{72A25F02-A99A-4A3C-8136-097AF7AA48D2}">
      <dgm:prSet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968D3-CC53-46B3-9C91-54E32989474C}" type="sibTrans" cxnId="{72A25F02-A99A-4A3C-8136-097AF7AA48D2}">
      <dgm:prSet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53BFC-D11A-4618-95A3-9A382B8971DB}">
      <dgm:prSet phldrT="[Текст]" custT="1"/>
      <dgm:spPr>
        <a:solidFill>
          <a:srgbClr val="AF72DC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мерах по противодействию терроризму и экстремизму на территории на 2019- 2024 годы</a:t>
          </a:r>
          <a:endParaRPr lang="ru-RU" sz="11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515C9-5046-4564-89E9-A80395078336}" type="parTrans" cxnId="{77ACCB2D-831A-4EB6-800E-94D16EF5C653}">
      <dgm:prSet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D8F181D-FB92-43C4-96B5-C87AC5F67DC1}" type="sibTrans" cxnId="{77ACCB2D-831A-4EB6-800E-94D16EF5C653}">
      <dgm:prSet/>
      <dgm:spPr/>
      <dgm:t>
        <a:bodyPr/>
        <a:lstStyle/>
        <a:p>
          <a:endParaRPr lang="ru-RU"/>
        </a:p>
      </dgm:t>
    </dgm:pt>
    <dgm:pt modelId="{F76EF0A2-6F33-4FFA-9FBF-8E165A5AFC2D}">
      <dgm:prSet custT="1"/>
      <dgm:spPr>
        <a:solidFill>
          <a:srgbClr val="66FFFF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Слюдянского городского поселения на 2019- 2024 годы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1C941-CB2A-49FA-9F1C-2EC29614C3DC}" type="parTrans" cxnId="{584B294F-2067-49B6-B2C2-DD0202B371E4}">
      <dgm:prSet/>
      <dgm:spPr>
        <a:solidFill>
          <a:srgbClr val="66FFFF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CC6F048D-5D99-4E14-9EE3-51DEF954FC3B}" type="sibTrans" cxnId="{584B294F-2067-49B6-B2C2-DD0202B371E4}">
      <dgm:prSet/>
      <dgm:spPr/>
      <dgm:t>
        <a:bodyPr/>
        <a:lstStyle/>
        <a:p>
          <a:endParaRPr lang="ru-RU"/>
        </a:p>
      </dgm:t>
    </dgm:pt>
    <dgm:pt modelId="{44019E09-DED4-4955-9B61-56D1C04929C6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экстремизма в молодежной среде на территории Слюдянского городского поселения на 2019- 2024 годы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1DCB3-2585-4BDF-BF0F-2FCDB9344DB1}" type="parTrans" cxnId="{0A2AE49C-6C8D-4B2E-9F0E-9951F12EDCE7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ADDE2FF-8FE2-435D-8440-00B52B22D223}" type="sibTrans" cxnId="{0A2AE49C-6C8D-4B2E-9F0E-9951F12EDCE7}">
      <dgm:prSet/>
      <dgm:spPr/>
      <dgm:t>
        <a:bodyPr/>
        <a:lstStyle/>
        <a:p>
          <a:endParaRPr lang="ru-RU"/>
        </a:p>
      </dgm:t>
    </dgm:pt>
    <dgm:pt modelId="{4DB96B2D-8807-41BE-B619-4864599BA9EA}">
      <dgm:prSet custT="1"/>
      <dgm:spPr>
        <a:solidFill>
          <a:srgbClr val="39E756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наркомании и токсикомании на территории Слюдянского городского поселения  на 2019- 2024 годы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F564F-EC10-45C9-995C-E10466DE778F}" type="parTrans" cxnId="{C823F5DD-CD93-4A3C-A755-1AF0092E1E38}">
      <dgm:prSet/>
      <dgm:spPr>
        <a:solidFill>
          <a:srgbClr val="39E756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BEFB78A-A042-4B51-8B5F-5529C7F1B36E}" type="sibTrans" cxnId="{C823F5DD-CD93-4A3C-A755-1AF0092E1E38}">
      <dgm:prSet/>
      <dgm:spPr/>
      <dgm:t>
        <a:bodyPr/>
        <a:lstStyle/>
        <a:p>
          <a:endParaRPr lang="ru-RU"/>
        </a:p>
      </dgm:t>
    </dgm:pt>
    <dgm:pt modelId="{6521AF10-2B8A-40BC-A243-971B7287E3D0}">
      <dgm:prSet custT="1"/>
      <dgm:spPr>
        <a:solidFill>
          <a:srgbClr val="E87F38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правопорядка  на территории Слюдянского городского поселения на 2019 - 2024 годы</a:t>
          </a:r>
          <a:endParaRPr lang="ru-RU" sz="1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B20D1-692E-46DF-96D7-E64306167382}" type="parTrans" cxnId="{99251F55-BA6A-4060-8440-2CC9F4A08A2A}">
      <dgm:prSet/>
      <dgm:spPr>
        <a:solidFill>
          <a:srgbClr val="E87F38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D75330E-2B54-498F-8217-CE8D0E45EEBC}" type="sibTrans" cxnId="{99251F55-BA6A-4060-8440-2CC9F4A08A2A}">
      <dgm:prSet/>
      <dgm:spPr/>
      <dgm:t>
        <a:bodyPr/>
        <a:lstStyle/>
        <a:p>
          <a:endParaRPr lang="ru-RU"/>
        </a:p>
      </dgm:t>
    </dgm:pt>
    <dgm:pt modelId="{4F29A61B-D705-4834-9B43-28617FAF2656}" type="pres">
      <dgm:prSet presAssocID="{9C4B3AE7-699E-42EA-9D91-8D23D31CEF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464230-EDFB-468B-8E2B-B1C8E220C4DD}" type="pres">
      <dgm:prSet presAssocID="{5F6A6C8C-BD6D-4A38-B591-1F5ECE76D41D}" presName="centerShape" presStyleLbl="node0" presStyleIdx="0" presStyleCnt="1" custScaleX="207798" custScaleY="211273"/>
      <dgm:spPr/>
      <dgm:t>
        <a:bodyPr/>
        <a:lstStyle/>
        <a:p>
          <a:endParaRPr lang="ru-RU"/>
        </a:p>
      </dgm:t>
    </dgm:pt>
    <dgm:pt modelId="{14AE99FA-E5F9-4985-AEB3-437CEB550A0F}" type="pres">
      <dgm:prSet presAssocID="{56F41451-B3BC-420C-913E-5BAD777E6016}" presName="parTrans" presStyleLbl="sibTrans2D1" presStyleIdx="0" presStyleCnt="9"/>
      <dgm:spPr/>
      <dgm:t>
        <a:bodyPr/>
        <a:lstStyle/>
        <a:p>
          <a:endParaRPr lang="ru-RU"/>
        </a:p>
      </dgm:t>
    </dgm:pt>
    <dgm:pt modelId="{AC08CA90-CA57-4238-84E7-BE7F83AA0406}" type="pres">
      <dgm:prSet presAssocID="{56F41451-B3BC-420C-913E-5BAD777E6016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C3904BF1-DF13-4C8D-A860-5E82E61E11E2}" type="pres">
      <dgm:prSet presAssocID="{BC1A022F-975B-4784-B938-8ABEC9709058}" presName="node" presStyleLbl="node1" presStyleIdx="0" presStyleCnt="9" custScaleX="144319" custScaleY="138825" custRadScaleRad="95434" custRadScaleInc="8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55711-5C25-4965-BB78-95DE0CACBB29}" type="pres">
      <dgm:prSet presAssocID="{AEAB7AF4-3F9E-4178-9358-49693ABB5B31}" presName="parTrans" presStyleLbl="sibTrans2D1" presStyleIdx="1" presStyleCnt="9"/>
      <dgm:spPr/>
      <dgm:t>
        <a:bodyPr/>
        <a:lstStyle/>
        <a:p>
          <a:endParaRPr lang="ru-RU"/>
        </a:p>
      </dgm:t>
    </dgm:pt>
    <dgm:pt modelId="{CD892844-C265-4500-9E51-66DB5BF83CAD}" type="pres">
      <dgm:prSet presAssocID="{AEAB7AF4-3F9E-4178-9358-49693ABB5B31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ADEC8C0-D43B-4ECA-8AD9-4A71CB39A7BB}" type="pres">
      <dgm:prSet presAssocID="{3C91DCE3-02CA-4139-91AA-CD1995371A3A}" presName="node" presStyleLbl="node1" presStyleIdx="1" presStyleCnt="9" custScaleX="118329" custScaleY="117640" custRadScaleRad="131293" custRadScaleInc="45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AB15C-1DDE-4287-BF7F-A70C44231832}" type="pres">
      <dgm:prSet presAssocID="{8279A551-BA1B-44D3-8D97-4F37D1BF5A98}" presName="parTrans" presStyleLbl="sibTrans2D1" presStyleIdx="2" presStyleCnt="9"/>
      <dgm:spPr/>
      <dgm:t>
        <a:bodyPr/>
        <a:lstStyle/>
        <a:p>
          <a:endParaRPr lang="ru-RU"/>
        </a:p>
      </dgm:t>
    </dgm:pt>
    <dgm:pt modelId="{740DF45F-2CAA-4CC2-B01C-493DA877D40C}" type="pres">
      <dgm:prSet presAssocID="{8279A551-BA1B-44D3-8D97-4F37D1BF5A98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E20551C7-0448-4510-B8A1-8651DC750118}" type="pres">
      <dgm:prSet presAssocID="{30575177-5070-4FCA-9E87-DE76DA95C29E}" presName="node" presStyleLbl="node1" presStyleIdx="2" presStyleCnt="9" custScaleX="122293" custScaleY="119709" custRadScaleRad="118835" custRadScaleInc="14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067E-AD57-4F61-8382-8F9FB231A9C2}" type="pres">
      <dgm:prSet presAssocID="{07E1B5E4-460B-423B-9AF7-2F854AFF112B}" presName="parTrans" presStyleLbl="sibTrans2D1" presStyleIdx="3" presStyleCnt="9"/>
      <dgm:spPr/>
      <dgm:t>
        <a:bodyPr/>
        <a:lstStyle/>
        <a:p>
          <a:endParaRPr lang="ru-RU"/>
        </a:p>
      </dgm:t>
    </dgm:pt>
    <dgm:pt modelId="{942EF52D-7624-4F45-BA45-33A0AC23CCCE}" type="pres">
      <dgm:prSet presAssocID="{07E1B5E4-460B-423B-9AF7-2F854AFF112B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F5828A12-2081-4907-BEB1-C40E8819BBB3}" type="pres">
      <dgm:prSet presAssocID="{9A5A97B7-8211-42AD-B90B-AE585911462B}" presName="node" presStyleLbl="node1" presStyleIdx="3" presStyleCnt="9" custScaleX="111897" custScaleY="115826" custRadScaleRad="128393" custRadScaleInc="-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9A12B-57A6-417D-A705-25741A2108D9}" type="pres">
      <dgm:prSet presAssocID="{D77515C9-5046-4564-89E9-A80395078336}" presName="parTrans" presStyleLbl="sibTrans2D1" presStyleIdx="4" presStyleCnt="9"/>
      <dgm:spPr/>
      <dgm:t>
        <a:bodyPr/>
        <a:lstStyle/>
        <a:p>
          <a:endParaRPr lang="ru-RU"/>
        </a:p>
      </dgm:t>
    </dgm:pt>
    <dgm:pt modelId="{C88D7B07-D2C9-4C81-8402-382EF1BC3146}" type="pres">
      <dgm:prSet presAssocID="{D77515C9-5046-4564-89E9-A80395078336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4C9AAC5F-8037-4E73-9EB6-F8A2080AC7CF}" type="pres">
      <dgm:prSet presAssocID="{28353BFC-D11A-4618-95A3-9A382B8971DB}" presName="node" presStyleLbl="node1" presStyleIdx="4" presStyleCnt="9" custScaleX="114738" custScaleY="112588" custRadScaleRad="100849" custRadScaleInc="-2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BFE4C-6E95-49A6-957D-A28D8DE81583}" type="pres">
      <dgm:prSet presAssocID="{78C1C941-CB2A-49FA-9F1C-2EC29614C3DC}" presName="parTrans" presStyleLbl="sibTrans2D1" presStyleIdx="5" presStyleCnt="9"/>
      <dgm:spPr/>
      <dgm:t>
        <a:bodyPr/>
        <a:lstStyle/>
        <a:p>
          <a:endParaRPr lang="ru-RU"/>
        </a:p>
      </dgm:t>
    </dgm:pt>
    <dgm:pt modelId="{25839AF5-3368-4EC3-9BDE-28FAC6BEA8F4}" type="pres">
      <dgm:prSet presAssocID="{78C1C941-CB2A-49FA-9F1C-2EC29614C3DC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CDFAD1D1-72F3-4684-8A3A-5FA5464F749A}" type="pres">
      <dgm:prSet presAssocID="{F76EF0A2-6F33-4FFA-9FBF-8E165A5AFC2D}" presName="node" presStyleLbl="node1" presStyleIdx="5" presStyleCnt="9" custScaleX="110772" custScaleY="108392" custRadScaleRad="103817" custRadScaleInc="20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AB257-2E1A-4DEF-8AD8-53527ECB7E91}" type="pres">
      <dgm:prSet presAssocID="{30E1DCB3-2585-4BDF-BF0F-2FCDB9344DB1}" presName="parTrans" presStyleLbl="sibTrans2D1" presStyleIdx="6" presStyleCnt="9"/>
      <dgm:spPr/>
      <dgm:t>
        <a:bodyPr/>
        <a:lstStyle/>
        <a:p>
          <a:endParaRPr lang="ru-RU"/>
        </a:p>
      </dgm:t>
    </dgm:pt>
    <dgm:pt modelId="{4C3AB9C7-77F0-401D-80AB-A690397E16F7}" type="pres">
      <dgm:prSet presAssocID="{30E1DCB3-2585-4BDF-BF0F-2FCDB9344DB1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42C87973-0D4D-47F6-946C-D57849F85C50}" type="pres">
      <dgm:prSet presAssocID="{44019E09-DED4-4955-9B61-56D1C04929C6}" presName="node" presStyleLbl="node1" presStyleIdx="6" presStyleCnt="9" custScaleX="111896" custScaleY="115826" custRadScaleRad="130224" custRadScaleInc="7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AB484-925F-40FE-AF0D-C35AD7A98BE9}" type="pres">
      <dgm:prSet presAssocID="{C5CF564F-EC10-45C9-995C-E10466DE778F}" presName="parTrans" presStyleLbl="sibTrans2D1" presStyleIdx="7" presStyleCnt="9"/>
      <dgm:spPr/>
      <dgm:t>
        <a:bodyPr/>
        <a:lstStyle/>
        <a:p>
          <a:endParaRPr lang="ru-RU"/>
        </a:p>
      </dgm:t>
    </dgm:pt>
    <dgm:pt modelId="{113ECC16-10C5-48A9-AA92-660E5030A87E}" type="pres">
      <dgm:prSet presAssocID="{C5CF564F-EC10-45C9-995C-E10466DE778F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EC45BEDE-CD6F-4303-BD62-E87BD70312F5}" type="pres">
      <dgm:prSet presAssocID="{4DB96B2D-8807-41BE-B619-4864599BA9EA}" presName="node" presStyleLbl="node1" presStyleIdx="7" presStyleCnt="9" custScaleX="108681" custScaleY="109312" custRadScaleRad="123327" custRadScaleInc="-2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0F644-B95C-43D6-987B-B03B254F2B25}" type="pres">
      <dgm:prSet presAssocID="{F29B20D1-692E-46DF-96D7-E64306167382}" presName="parTrans" presStyleLbl="sibTrans2D1" presStyleIdx="8" presStyleCnt="9"/>
      <dgm:spPr/>
      <dgm:t>
        <a:bodyPr/>
        <a:lstStyle/>
        <a:p>
          <a:endParaRPr lang="ru-RU"/>
        </a:p>
      </dgm:t>
    </dgm:pt>
    <dgm:pt modelId="{7812BAD7-9309-4DDB-AFDF-82498F6C8C6B}" type="pres">
      <dgm:prSet presAssocID="{F29B20D1-692E-46DF-96D7-E64306167382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0C8B999A-CEA2-477F-95B6-DBFDC0759189}" type="pres">
      <dgm:prSet presAssocID="{6521AF10-2B8A-40BC-A243-971B7287E3D0}" presName="node" presStyleLbl="node1" presStyleIdx="8" presStyleCnt="9" custScaleX="118328" custScaleY="119708" custRadScaleRad="131946" custRadScaleInc="-55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C81CC-D596-4F22-BE88-22B33254E436}" type="presOf" srcId="{5F6A6C8C-BD6D-4A38-B591-1F5ECE76D41D}" destId="{ED464230-EDFB-468B-8E2B-B1C8E220C4DD}" srcOrd="0" destOrd="0" presId="urn:microsoft.com/office/officeart/2005/8/layout/radial5"/>
    <dgm:cxn modelId="{3FBC4BBC-3FF7-4BF5-8640-234F7DBAEFBC}" type="presOf" srcId="{AEAB7AF4-3F9E-4178-9358-49693ABB5B31}" destId="{79555711-5C25-4965-BB78-95DE0CACBB29}" srcOrd="0" destOrd="0" presId="urn:microsoft.com/office/officeart/2005/8/layout/radial5"/>
    <dgm:cxn modelId="{1D631321-19AD-4944-AD09-2DEDCB135118}" type="presOf" srcId="{44019E09-DED4-4955-9B61-56D1C04929C6}" destId="{42C87973-0D4D-47F6-946C-D57849F85C50}" srcOrd="0" destOrd="0" presId="urn:microsoft.com/office/officeart/2005/8/layout/radial5"/>
    <dgm:cxn modelId="{4575F8B7-A41D-4892-8743-EC813EF232CB}" type="presOf" srcId="{D77515C9-5046-4564-89E9-A80395078336}" destId="{41D9A12B-57A6-417D-A705-25741A2108D9}" srcOrd="0" destOrd="0" presId="urn:microsoft.com/office/officeart/2005/8/layout/radial5"/>
    <dgm:cxn modelId="{A32DCC43-92B2-470B-B964-B786B0A1509B}" type="presOf" srcId="{F29B20D1-692E-46DF-96D7-E64306167382}" destId="{83B0F644-B95C-43D6-987B-B03B254F2B25}" srcOrd="0" destOrd="0" presId="urn:microsoft.com/office/officeart/2005/8/layout/radial5"/>
    <dgm:cxn modelId="{8626CCB0-5C3D-424D-A85E-F916B977E36D}" type="presOf" srcId="{8279A551-BA1B-44D3-8D97-4F37D1BF5A98}" destId="{FCFAB15C-1DDE-4287-BF7F-A70C44231832}" srcOrd="0" destOrd="0" presId="urn:microsoft.com/office/officeart/2005/8/layout/radial5"/>
    <dgm:cxn modelId="{19C5820C-E64D-4E69-86BC-31DBC5F946AC}" type="presOf" srcId="{F29B20D1-692E-46DF-96D7-E64306167382}" destId="{7812BAD7-9309-4DDB-AFDF-82498F6C8C6B}" srcOrd="1" destOrd="0" presId="urn:microsoft.com/office/officeart/2005/8/layout/radial5"/>
    <dgm:cxn modelId="{C5E20DD5-B21A-479D-B528-526BEEE0A07A}" type="presOf" srcId="{78C1C941-CB2A-49FA-9F1C-2EC29614C3DC}" destId="{5BBBFE4C-6E95-49A6-957D-A28D8DE81583}" srcOrd="0" destOrd="0" presId="urn:microsoft.com/office/officeart/2005/8/layout/radial5"/>
    <dgm:cxn modelId="{8A2CEC44-0E60-4960-AD85-CE53EE19B847}" srcId="{9C4B3AE7-699E-42EA-9D91-8D23D31CEF5C}" destId="{5F6A6C8C-BD6D-4A38-B591-1F5ECE76D41D}" srcOrd="0" destOrd="0" parTransId="{7C0637FD-3A9D-4B88-A522-31C33B89AD0A}" sibTransId="{F2C03D4E-A670-4540-963D-5B7A250B8D98}"/>
    <dgm:cxn modelId="{99251F55-BA6A-4060-8440-2CC9F4A08A2A}" srcId="{5F6A6C8C-BD6D-4A38-B591-1F5ECE76D41D}" destId="{6521AF10-2B8A-40BC-A243-971B7287E3D0}" srcOrd="8" destOrd="0" parTransId="{F29B20D1-692E-46DF-96D7-E64306167382}" sibTransId="{6D75330E-2B54-498F-8217-CE8D0E45EEBC}"/>
    <dgm:cxn modelId="{E761FF8D-AAE9-42F8-A044-7CA5564E40D7}" srcId="{5F6A6C8C-BD6D-4A38-B591-1F5ECE76D41D}" destId="{3C91DCE3-02CA-4139-91AA-CD1995371A3A}" srcOrd="1" destOrd="0" parTransId="{AEAB7AF4-3F9E-4178-9358-49693ABB5B31}" sibTransId="{78424BDA-A4B5-4F2F-A46E-CCFAF89F946B}"/>
    <dgm:cxn modelId="{4BECD005-9CF8-4460-BD78-509356C48FF4}" type="presOf" srcId="{07E1B5E4-460B-423B-9AF7-2F854AFF112B}" destId="{942EF52D-7624-4F45-BA45-33A0AC23CCCE}" srcOrd="1" destOrd="0" presId="urn:microsoft.com/office/officeart/2005/8/layout/radial5"/>
    <dgm:cxn modelId="{99682A21-1769-47CC-A341-2163A494FC40}" type="presOf" srcId="{C5CF564F-EC10-45C9-995C-E10466DE778F}" destId="{113ECC16-10C5-48A9-AA92-660E5030A87E}" srcOrd="1" destOrd="0" presId="urn:microsoft.com/office/officeart/2005/8/layout/radial5"/>
    <dgm:cxn modelId="{F1B33702-D6CE-4981-A4B9-DA7AB9642328}" type="presOf" srcId="{8279A551-BA1B-44D3-8D97-4F37D1BF5A98}" destId="{740DF45F-2CAA-4CC2-B01C-493DA877D40C}" srcOrd="1" destOrd="0" presId="urn:microsoft.com/office/officeart/2005/8/layout/radial5"/>
    <dgm:cxn modelId="{C823F5DD-CD93-4A3C-A755-1AF0092E1E38}" srcId="{5F6A6C8C-BD6D-4A38-B591-1F5ECE76D41D}" destId="{4DB96B2D-8807-41BE-B619-4864599BA9EA}" srcOrd="7" destOrd="0" parTransId="{C5CF564F-EC10-45C9-995C-E10466DE778F}" sibTransId="{6BEFB78A-A042-4B51-8B5F-5529C7F1B36E}"/>
    <dgm:cxn modelId="{F60F5066-558A-4044-8633-18E0F75ABDE4}" type="presOf" srcId="{78C1C941-CB2A-49FA-9F1C-2EC29614C3DC}" destId="{25839AF5-3368-4EC3-9BDE-28FAC6BEA8F4}" srcOrd="1" destOrd="0" presId="urn:microsoft.com/office/officeart/2005/8/layout/radial5"/>
    <dgm:cxn modelId="{CD1A3C0E-FFFA-4804-A655-1745C900A9A5}" type="presOf" srcId="{07E1B5E4-460B-423B-9AF7-2F854AFF112B}" destId="{018C067E-AD57-4F61-8382-8F9FB231A9C2}" srcOrd="0" destOrd="0" presId="urn:microsoft.com/office/officeart/2005/8/layout/radial5"/>
    <dgm:cxn modelId="{8C31BC6A-69BC-40CB-AFA6-82A9C4BBF54D}" srcId="{5F6A6C8C-BD6D-4A38-B591-1F5ECE76D41D}" destId="{BC1A022F-975B-4784-B938-8ABEC9709058}" srcOrd="0" destOrd="0" parTransId="{56F41451-B3BC-420C-913E-5BAD777E6016}" sibTransId="{EB1F03DA-2CC0-4FC4-B23C-6875056F4DD4}"/>
    <dgm:cxn modelId="{72A25F02-A99A-4A3C-8136-097AF7AA48D2}" srcId="{5F6A6C8C-BD6D-4A38-B591-1F5ECE76D41D}" destId="{9A5A97B7-8211-42AD-B90B-AE585911462B}" srcOrd="3" destOrd="0" parTransId="{07E1B5E4-460B-423B-9AF7-2F854AFF112B}" sibTransId="{C80968D3-CC53-46B3-9C91-54E32989474C}"/>
    <dgm:cxn modelId="{C0E34EC0-D024-4FE1-A6BF-FA388C2C6D76}" type="presOf" srcId="{30E1DCB3-2585-4BDF-BF0F-2FCDB9344DB1}" destId="{4C3AB9C7-77F0-401D-80AB-A690397E16F7}" srcOrd="1" destOrd="0" presId="urn:microsoft.com/office/officeart/2005/8/layout/radial5"/>
    <dgm:cxn modelId="{584B294F-2067-49B6-B2C2-DD0202B371E4}" srcId="{5F6A6C8C-BD6D-4A38-B591-1F5ECE76D41D}" destId="{F76EF0A2-6F33-4FFA-9FBF-8E165A5AFC2D}" srcOrd="5" destOrd="0" parTransId="{78C1C941-CB2A-49FA-9F1C-2EC29614C3DC}" sibTransId="{CC6F048D-5D99-4E14-9EE3-51DEF954FC3B}"/>
    <dgm:cxn modelId="{A520E5E8-987A-4EF5-B5B6-8D89D26D475B}" type="presOf" srcId="{9A5A97B7-8211-42AD-B90B-AE585911462B}" destId="{F5828A12-2081-4907-BEB1-C40E8819BBB3}" srcOrd="0" destOrd="0" presId="urn:microsoft.com/office/officeart/2005/8/layout/radial5"/>
    <dgm:cxn modelId="{FEF4C93C-C1C8-4614-9093-74A58BD891A7}" type="presOf" srcId="{BC1A022F-975B-4784-B938-8ABEC9709058}" destId="{C3904BF1-DF13-4C8D-A860-5E82E61E11E2}" srcOrd="0" destOrd="0" presId="urn:microsoft.com/office/officeart/2005/8/layout/radial5"/>
    <dgm:cxn modelId="{B588458E-6565-41E4-8275-91AAC1B1E0B3}" type="presOf" srcId="{3C91DCE3-02CA-4139-91AA-CD1995371A3A}" destId="{DADEC8C0-D43B-4ECA-8AD9-4A71CB39A7BB}" srcOrd="0" destOrd="0" presId="urn:microsoft.com/office/officeart/2005/8/layout/radial5"/>
    <dgm:cxn modelId="{D3242A5E-000E-4055-8FC2-9B485D6CC634}" type="presOf" srcId="{30E1DCB3-2585-4BDF-BF0F-2FCDB9344DB1}" destId="{9AEAB257-2E1A-4DEF-8AD8-53527ECB7E91}" srcOrd="0" destOrd="0" presId="urn:microsoft.com/office/officeart/2005/8/layout/radial5"/>
    <dgm:cxn modelId="{264E8450-EDA9-49F0-8629-762A95301D96}" type="presOf" srcId="{30575177-5070-4FCA-9E87-DE76DA95C29E}" destId="{E20551C7-0448-4510-B8A1-8651DC750118}" srcOrd="0" destOrd="0" presId="urn:microsoft.com/office/officeart/2005/8/layout/radial5"/>
    <dgm:cxn modelId="{8B5F3064-FB5C-4077-8F2D-81C074D4259F}" type="presOf" srcId="{F76EF0A2-6F33-4FFA-9FBF-8E165A5AFC2D}" destId="{CDFAD1D1-72F3-4684-8A3A-5FA5464F749A}" srcOrd="0" destOrd="0" presId="urn:microsoft.com/office/officeart/2005/8/layout/radial5"/>
    <dgm:cxn modelId="{C8188BE8-41D0-4788-A3E6-3712D2283128}" type="presOf" srcId="{9C4B3AE7-699E-42EA-9D91-8D23D31CEF5C}" destId="{4F29A61B-D705-4834-9B43-28617FAF2656}" srcOrd="0" destOrd="0" presId="urn:microsoft.com/office/officeart/2005/8/layout/radial5"/>
    <dgm:cxn modelId="{86EC5802-4178-45A8-9FD0-2A7D08FA8D34}" type="presOf" srcId="{C5CF564F-EC10-45C9-995C-E10466DE778F}" destId="{DC9AB484-925F-40FE-AF0D-C35AD7A98BE9}" srcOrd="0" destOrd="0" presId="urn:microsoft.com/office/officeart/2005/8/layout/radial5"/>
    <dgm:cxn modelId="{809F366C-5A0C-4AF4-AA10-3F47605B7F18}" type="presOf" srcId="{56F41451-B3BC-420C-913E-5BAD777E6016}" destId="{AC08CA90-CA57-4238-84E7-BE7F83AA0406}" srcOrd="1" destOrd="0" presId="urn:microsoft.com/office/officeart/2005/8/layout/radial5"/>
    <dgm:cxn modelId="{CD16AB5C-3A1F-4874-9F8A-F3BF2D6CDAF1}" type="presOf" srcId="{AEAB7AF4-3F9E-4178-9358-49693ABB5B31}" destId="{CD892844-C265-4500-9E51-66DB5BF83CAD}" srcOrd="1" destOrd="0" presId="urn:microsoft.com/office/officeart/2005/8/layout/radial5"/>
    <dgm:cxn modelId="{A089D419-FA35-40D7-BA17-4DF8669D67E3}" type="presOf" srcId="{D77515C9-5046-4564-89E9-A80395078336}" destId="{C88D7B07-D2C9-4C81-8402-382EF1BC3146}" srcOrd="1" destOrd="0" presId="urn:microsoft.com/office/officeart/2005/8/layout/radial5"/>
    <dgm:cxn modelId="{F8E0C15D-146B-4582-8B59-8101E7D4AC8C}" type="presOf" srcId="{6521AF10-2B8A-40BC-A243-971B7287E3D0}" destId="{0C8B999A-CEA2-477F-95B6-DBFDC0759189}" srcOrd="0" destOrd="0" presId="urn:microsoft.com/office/officeart/2005/8/layout/radial5"/>
    <dgm:cxn modelId="{EC20B76B-605C-4CEE-B5C0-D13D7AFD51D5}" srcId="{5F6A6C8C-BD6D-4A38-B591-1F5ECE76D41D}" destId="{30575177-5070-4FCA-9E87-DE76DA95C29E}" srcOrd="2" destOrd="0" parTransId="{8279A551-BA1B-44D3-8D97-4F37D1BF5A98}" sibTransId="{11F2DF69-8F70-4B85-972F-ACFE0704913D}"/>
    <dgm:cxn modelId="{DD64CB81-10FC-4B5D-BC75-AF690C954974}" type="presOf" srcId="{4DB96B2D-8807-41BE-B619-4864599BA9EA}" destId="{EC45BEDE-CD6F-4303-BD62-E87BD70312F5}" srcOrd="0" destOrd="0" presId="urn:microsoft.com/office/officeart/2005/8/layout/radial5"/>
    <dgm:cxn modelId="{0A2AE49C-6C8D-4B2E-9F0E-9951F12EDCE7}" srcId="{5F6A6C8C-BD6D-4A38-B591-1F5ECE76D41D}" destId="{44019E09-DED4-4955-9B61-56D1C04929C6}" srcOrd="6" destOrd="0" parTransId="{30E1DCB3-2585-4BDF-BF0F-2FCDB9344DB1}" sibTransId="{4ADDE2FF-8FE2-435D-8440-00B52B22D223}"/>
    <dgm:cxn modelId="{77ACCB2D-831A-4EB6-800E-94D16EF5C653}" srcId="{5F6A6C8C-BD6D-4A38-B591-1F5ECE76D41D}" destId="{28353BFC-D11A-4618-95A3-9A382B8971DB}" srcOrd="4" destOrd="0" parTransId="{D77515C9-5046-4564-89E9-A80395078336}" sibTransId="{DD8F181D-FB92-43C4-96B5-C87AC5F67DC1}"/>
    <dgm:cxn modelId="{2B71D6C1-CD43-4F14-B187-3389E8411B17}" type="presOf" srcId="{28353BFC-D11A-4618-95A3-9A382B8971DB}" destId="{4C9AAC5F-8037-4E73-9EB6-F8A2080AC7CF}" srcOrd="0" destOrd="0" presId="urn:microsoft.com/office/officeart/2005/8/layout/radial5"/>
    <dgm:cxn modelId="{3307FAE4-143F-48F4-A773-1BD6EF6178B3}" type="presOf" srcId="{56F41451-B3BC-420C-913E-5BAD777E6016}" destId="{14AE99FA-E5F9-4985-AEB3-437CEB550A0F}" srcOrd="0" destOrd="0" presId="urn:microsoft.com/office/officeart/2005/8/layout/radial5"/>
    <dgm:cxn modelId="{2C38A174-D7C2-464D-B241-C06BC4174491}" type="presParOf" srcId="{4F29A61B-D705-4834-9B43-28617FAF2656}" destId="{ED464230-EDFB-468B-8E2B-B1C8E220C4DD}" srcOrd="0" destOrd="0" presId="urn:microsoft.com/office/officeart/2005/8/layout/radial5"/>
    <dgm:cxn modelId="{2B774E6B-8C61-4FB7-9630-54262E67AA05}" type="presParOf" srcId="{4F29A61B-D705-4834-9B43-28617FAF2656}" destId="{14AE99FA-E5F9-4985-AEB3-437CEB550A0F}" srcOrd="1" destOrd="0" presId="urn:microsoft.com/office/officeart/2005/8/layout/radial5"/>
    <dgm:cxn modelId="{BC8D53DF-6654-476B-94C5-24BFAFCE96B7}" type="presParOf" srcId="{14AE99FA-E5F9-4985-AEB3-437CEB550A0F}" destId="{AC08CA90-CA57-4238-84E7-BE7F83AA0406}" srcOrd="0" destOrd="0" presId="urn:microsoft.com/office/officeart/2005/8/layout/radial5"/>
    <dgm:cxn modelId="{A9DF2208-8A5E-4862-9060-15B0D41E911B}" type="presParOf" srcId="{4F29A61B-D705-4834-9B43-28617FAF2656}" destId="{C3904BF1-DF13-4C8D-A860-5E82E61E11E2}" srcOrd="2" destOrd="0" presId="urn:microsoft.com/office/officeart/2005/8/layout/radial5"/>
    <dgm:cxn modelId="{14A91493-B550-49D2-8C0F-AB249E56ED70}" type="presParOf" srcId="{4F29A61B-D705-4834-9B43-28617FAF2656}" destId="{79555711-5C25-4965-BB78-95DE0CACBB29}" srcOrd="3" destOrd="0" presId="urn:microsoft.com/office/officeart/2005/8/layout/radial5"/>
    <dgm:cxn modelId="{C0392D65-82A1-4552-A4C2-3388259332ED}" type="presParOf" srcId="{79555711-5C25-4965-BB78-95DE0CACBB29}" destId="{CD892844-C265-4500-9E51-66DB5BF83CAD}" srcOrd="0" destOrd="0" presId="urn:microsoft.com/office/officeart/2005/8/layout/radial5"/>
    <dgm:cxn modelId="{9289719C-3F2E-4ECD-866F-42858F2FA16B}" type="presParOf" srcId="{4F29A61B-D705-4834-9B43-28617FAF2656}" destId="{DADEC8C0-D43B-4ECA-8AD9-4A71CB39A7BB}" srcOrd="4" destOrd="0" presId="urn:microsoft.com/office/officeart/2005/8/layout/radial5"/>
    <dgm:cxn modelId="{A74097DB-65D1-442B-8845-20FC2F220638}" type="presParOf" srcId="{4F29A61B-D705-4834-9B43-28617FAF2656}" destId="{FCFAB15C-1DDE-4287-BF7F-A70C44231832}" srcOrd="5" destOrd="0" presId="urn:microsoft.com/office/officeart/2005/8/layout/radial5"/>
    <dgm:cxn modelId="{E620D6E3-25E1-4000-8225-9D3F8F5E0F23}" type="presParOf" srcId="{FCFAB15C-1DDE-4287-BF7F-A70C44231832}" destId="{740DF45F-2CAA-4CC2-B01C-493DA877D40C}" srcOrd="0" destOrd="0" presId="urn:microsoft.com/office/officeart/2005/8/layout/radial5"/>
    <dgm:cxn modelId="{C0567BFB-0555-4749-AFE4-5D298EFCA718}" type="presParOf" srcId="{4F29A61B-D705-4834-9B43-28617FAF2656}" destId="{E20551C7-0448-4510-B8A1-8651DC750118}" srcOrd="6" destOrd="0" presId="urn:microsoft.com/office/officeart/2005/8/layout/radial5"/>
    <dgm:cxn modelId="{740F56AD-C20E-4497-AB75-A1A5E550F77F}" type="presParOf" srcId="{4F29A61B-D705-4834-9B43-28617FAF2656}" destId="{018C067E-AD57-4F61-8382-8F9FB231A9C2}" srcOrd="7" destOrd="0" presId="urn:microsoft.com/office/officeart/2005/8/layout/radial5"/>
    <dgm:cxn modelId="{2330984C-A537-4BF8-A7F5-7F98C913A3A6}" type="presParOf" srcId="{018C067E-AD57-4F61-8382-8F9FB231A9C2}" destId="{942EF52D-7624-4F45-BA45-33A0AC23CCCE}" srcOrd="0" destOrd="0" presId="urn:microsoft.com/office/officeart/2005/8/layout/radial5"/>
    <dgm:cxn modelId="{764D9BA5-B88A-44A2-B9B5-07A9AE151D1B}" type="presParOf" srcId="{4F29A61B-D705-4834-9B43-28617FAF2656}" destId="{F5828A12-2081-4907-BEB1-C40E8819BBB3}" srcOrd="8" destOrd="0" presId="urn:microsoft.com/office/officeart/2005/8/layout/radial5"/>
    <dgm:cxn modelId="{6C2EC232-62E1-4F38-8777-1D55405AF45A}" type="presParOf" srcId="{4F29A61B-D705-4834-9B43-28617FAF2656}" destId="{41D9A12B-57A6-417D-A705-25741A2108D9}" srcOrd="9" destOrd="0" presId="urn:microsoft.com/office/officeart/2005/8/layout/radial5"/>
    <dgm:cxn modelId="{9DAC4386-DAAB-40AB-A775-B095C8D1FB27}" type="presParOf" srcId="{41D9A12B-57A6-417D-A705-25741A2108D9}" destId="{C88D7B07-D2C9-4C81-8402-382EF1BC3146}" srcOrd="0" destOrd="0" presId="urn:microsoft.com/office/officeart/2005/8/layout/radial5"/>
    <dgm:cxn modelId="{490AB096-48E8-431F-AC92-DE6FC4499811}" type="presParOf" srcId="{4F29A61B-D705-4834-9B43-28617FAF2656}" destId="{4C9AAC5F-8037-4E73-9EB6-F8A2080AC7CF}" srcOrd="10" destOrd="0" presId="urn:microsoft.com/office/officeart/2005/8/layout/radial5"/>
    <dgm:cxn modelId="{0DA238CD-5416-452F-AE98-D5E89EB0D6B3}" type="presParOf" srcId="{4F29A61B-D705-4834-9B43-28617FAF2656}" destId="{5BBBFE4C-6E95-49A6-957D-A28D8DE81583}" srcOrd="11" destOrd="0" presId="urn:microsoft.com/office/officeart/2005/8/layout/radial5"/>
    <dgm:cxn modelId="{5144D9FB-D940-49B6-B456-FB0F0516EFD6}" type="presParOf" srcId="{5BBBFE4C-6E95-49A6-957D-A28D8DE81583}" destId="{25839AF5-3368-4EC3-9BDE-28FAC6BEA8F4}" srcOrd="0" destOrd="0" presId="urn:microsoft.com/office/officeart/2005/8/layout/radial5"/>
    <dgm:cxn modelId="{FE0B8DFC-1FD2-4C06-8D11-A8C4FFD44EA4}" type="presParOf" srcId="{4F29A61B-D705-4834-9B43-28617FAF2656}" destId="{CDFAD1D1-72F3-4684-8A3A-5FA5464F749A}" srcOrd="12" destOrd="0" presId="urn:microsoft.com/office/officeart/2005/8/layout/radial5"/>
    <dgm:cxn modelId="{E17BD5D6-36F1-4E6C-9A6E-0734855253D2}" type="presParOf" srcId="{4F29A61B-D705-4834-9B43-28617FAF2656}" destId="{9AEAB257-2E1A-4DEF-8AD8-53527ECB7E91}" srcOrd="13" destOrd="0" presId="urn:microsoft.com/office/officeart/2005/8/layout/radial5"/>
    <dgm:cxn modelId="{AD1CFF01-01FA-4B48-9DFC-B193A381777A}" type="presParOf" srcId="{9AEAB257-2E1A-4DEF-8AD8-53527ECB7E91}" destId="{4C3AB9C7-77F0-401D-80AB-A690397E16F7}" srcOrd="0" destOrd="0" presId="urn:microsoft.com/office/officeart/2005/8/layout/radial5"/>
    <dgm:cxn modelId="{6F767281-F16D-4D70-B9FA-8AF9830F7F42}" type="presParOf" srcId="{4F29A61B-D705-4834-9B43-28617FAF2656}" destId="{42C87973-0D4D-47F6-946C-D57849F85C50}" srcOrd="14" destOrd="0" presId="urn:microsoft.com/office/officeart/2005/8/layout/radial5"/>
    <dgm:cxn modelId="{13102326-A24E-4D3B-9D73-498B3347B90E}" type="presParOf" srcId="{4F29A61B-D705-4834-9B43-28617FAF2656}" destId="{DC9AB484-925F-40FE-AF0D-C35AD7A98BE9}" srcOrd="15" destOrd="0" presId="urn:microsoft.com/office/officeart/2005/8/layout/radial5"/>
    <dgm:cxn modelId="{9E615EEF-C797-489E-8439-4C7EADB50DE7}" type="presParOf" srcId="{DC9AB484-925F-40FE-AF0D-C35AD7A98BE9}" destId="{113ECC16-10C5-48A9-AA92-660E5030A87E}" srcOrd="0" destOrd="0" presId="urn:microsoft.com/office/officeart/2005/8/layout/radial5"/>
    <dgm:cxn modelId="{88B20E97-68D9-44C3-A37A-AF8F5AFE3F62}" type="presParOf" srcId="{4F29A61B-D705-4834-9B43-28617FAF2656}" destId="{EC45BEDE-CD6F-4303-BD62-E87BD70312F5}" srcOrd="16" destOrd="0" presId="urn:microsoft.com/office/officeart/2005/8/layout/radial5"/>
    <dgm:cxn modelId="{CC2384FA-BA1B-4E0C-8895-3ECC96D11521}" type="presParOf" srcId="{4F29A61B-D705-4834-9B43-28617FAF2656}" destId="{83B0F644-B95C-43D6-987B-B03B254F2B25}" srcOrd="17" destOrd="0" presId="urn:microsoft.com/office/officeart/2005/8/layout/radial5"/>
    <dgm:cxn modelId="{0D133C69-C3FF-49B4-B808-74FE7A1CD874}" type="presParOf" srcId="{83B0F644-B95C-43D6-987B-B03B254F2B25}" destId="{7812BAD7-9309-4DDB-AFDF-82498F6C8C6B}" srcOrd="0" destOrd="0" presId="urn:microsoft.com/office/officeart/2005/8/layout/radial5"/>
    <dgm:cxn modelId="{45B446D8-6E08-4744-88E8-88F0D589AAA2}" type="presParOf" srcId="{4F29A61B-D705-4834-9B43-28617FAF2656}" destId="{0C8B999A-CEA2-477F-95B6-DBFDC0759189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F48063-8BCA-4CC1-85C8-F2E5CBD1BED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1DE27D-DE64-480E-9109-DF1255AAE39F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приоритетных отраслей экономики  Слюдянского муниципального образования на 2019-2024 годы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1851E-3E4B-4218-A82A-73BF39AFD04E}" type="parTrans" cxnId="{2BAE9F61-21E6-499B-9C80-0F43821843DD}">
      <dgm:prSet/>
      <dgm:spPr/>
      <dgm:t>
        <a:bodyPr/>
        <a:lstStyle/>
        <a:p>
          <a:endParaRPr lang="ru-RU"/>
        </a:p>
      </dgm:t>
    </dgm:pt>
    <dgm:pt modelId="{46E72F0B-6FF3-4968-80BD-55BE2B4F5F5F}" type="sibTrans" cxnId="{2BAE9F61-21E6-499B-9C80-0F43821843DD}">
      <dgm:prSet/>
      <dgm:spPr/>
      <dgm:t>
        <a:bodyPr/>
        <a:lstStyle/>
        <a:p>
          <a:endParaRPr lang="ru-RU"/>
        </a:p>
      </dgm:t>
    </dgm:pt>
    <dgm:pt modelId="{DA7E55EB-D126-40DF-8E5D-8DCE803AB37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сред-него предпринимательства Слюдянского муниципального образования на 2019-2024 годы</a:t>
          </a:r>
          <a:endParaRPr lang="ru-RU" sz="11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5375F-2915-4F79-BA00-DCF8E9869AF3}" type="parTrans" cxnId="{BE43A5E3-EF84-4369-BFE9-CED325F598A4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0781B24B-A539-4F20-899C-42E0A74CC391}" type="sibTrans" cxnId="{BE43A5E3-EF84-4369-BFE9-CED325F598A4}">
      <dgm:prSet/>
      <dgm:spPr/>
      <dgm:t>
        <a:bodyPr/>
        <a:lstStyle/>
        <a:p>
          <a:endParaRPr lang="ru-RU"/>
        </a:p>
      </dgm:t>
    </dgm:pt>
    <dgm:pt modelId="{2A00C2B5-6921-48D0-98FB-AEBFC0C2810A}" type="pres">
      <dgm:prSet presAssocID="{FBF48063-8BCA-4CC1-85C8-F2E5CBD1BED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69997-A65A-4D65-A5E2-8697469F7EC4}" type="pres">
      <dgm:prSet presAssocID="{391DE27D-DE64-480E-9109-DF1255AAE39F}" presName="centerShape" presStyleLbl="node0" presStyleIdx="0" presStyleCnt="1" custScaleX="161347" custScaleY="162401" custLinFactNeighborX="-43930" custLinFactNeighborY="-33431"/>
      <dgm:spPr/>
      <dgm:t>
        <a:bodyPr/>
        <a:lstStyle/>
        <a:p>
          <a:endParaRPr lang="ru-RU"/>
        </a:p>
      </dgm:t>
    </dgm:pt>
    <dgm:pt modelId="{9A30D46C-7D88-4A60-89D0-F7C898A07FD9}" type="pres">
      <dgm:prSet presAssocID="{09C5375F-2915-4F79-BA00-DCF8E9869AF3}" presName="parTrans" presStyleLbl="sibTrans2D1" presStyleIdx="0" presStyleCnt="1"/>
      <dgm:spPr/>
      <dgm:t>
        <a:bodyPr/>
        <a:lstStyle/>
        <a:p>
          <a:endParaRPr lang="ru-RU"/>
        </a:p>
      </dgm:t>
    </dgm:pt>
    <dgm:pt modelId="{5A755E28-8DED-47DA-AB3B-60CF606594BF}" type="pres">
      <dgm:prSet presAssocID="{09C5375F-2915-4F79-BA00-DCF8E9869AF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74BC20E-C5C4-479F-B026-428CC83FE2DD}" type="pres">
      <dgm:prSet presAssocID="{DA7E55EB-D126-40DF-8E5D-8DCE803AB37D}" presName="node" presStyleLbl="node1" presStyleIdx="0" presStyleCnt="1" custScaleX="107407" custScaleY="106883" custRadScaleRad="77559" custRadScaleInc="16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9D3ABE-CC1D-4451-8D22-59A61CABAE6E}" type="presOf" srcId="{09C5375F-2915-4F79-BA00-DCF8E9869AF3}" destId="{5A755E28-8DED-47DA-AB3B-60CF606594BF}" srcOrd="1" destOrd="0" presId="urn:microsoft.com/office/officeart/2005/8/layout/radial5"/>
    <dgm:cxn modelId="{DFD0B400-E3BE-4ECD-A7E2-B7A97AC5CA2E}" type="presOf" srcId="{DA7E55EB-D126-40DF-8E5D-8DCE803AB37D}" destId="{F74BC20E-C5C4-479F-B026-428CC83FE2DD}" srcOrd="0" destOrd="0" presId="urn:microsoft.com/office/officeart/2005/8/layout/radial5"/>
    <dgm:cxn modelId="{BE43A5E3-EF84-4369-BFE9-CED325F598A4}" srcId="{391DE27D-DE64-480E-9109-DF1255AAE39F}" destId="{DA7E55EB-D126-40DF-8E5D-8DCE803AB37D}" srcOrd="0" destOrd="0" parTransId="{09C5375F-2915-4F79-BA00-DCF8E9869AF3}" sibTransId="{0781B24B-A539-4F20-899C-42E0A74CC391}"/>
    <dgm:cxn modelId="{50F2AAC7-CF9F-4D91-8A8F-7548498984CC}" type="presOf" srcId="{391DE27D-DE64-480E-9109-DF1255AAE39F}" destId="{B0569997-A65A-4D65-A5E2-8697469F7EC4}" srcOrd="0" destOrd="0" presId="urn:microsoft.com/office/officeart/2005/8/layout/radial5"/>
    <dgm:cxn modelId="{2BAE9F61-21E6-499B-9C80-0F43821843DD}" srcId="{FBF48063-8BCA-4CC1-85C8-F2E5CBD1BEDE}" destId="{391DE27D-DE64-480E-9109-DF1255AAE39F}" srcOrd="0" destOrd="0" parTransId="{A8F1851E-3E4B-4218-A82A-73BF39AFD04E}" sibTransId="{46E72F0B-6FF3-4968-80BD-55BE2B4F5F5F}"/>
    <dgm:cxn modelId="{A105B5FD-EC3A-4ACB-A465-76CAD9A78BA6}" type="presOf" srcId="{09C5375F-2915-4F79-BA00-DCF8E9869AF3}" destId="{9A30D46C-7D88-4A60-89D0-F7C898A07FD9}" srcOrd="0" destOrd="0" presId="urn:microsoft.com/office/officeart/2005/8/layout/radial5"/>
    <dgm:cxn modelId="{FB3250F6-F896-46FF-BCF4-30041D2D97C3}" type="presOf" srcId="{FBF48063-8BCA-4CC1-85C8-F2E5CBD1BEDE}" destId="{2A00C2B5-6921-48D0-98FB-AEBFC0C2810A}" srcOrd="0" destOrd="0" presId="urn:microsoft.com/office/officeart/2005/8/layout/radial5"/>
    <dgm:cxn modelId="{D80F84E4-AC1C-41EA-A542-238D1F9E0403}" type="presParOf" srcId="{2A00C2B5-6921-48D0-98FB-AEBFC0C2810A}" destId="{B0569997-A65A-4D65-A5E2-8697469F7EC4}" srcOrd="0" destOrd="0" presId="urn:microsoft.com/office/officeart/2005/8/layout/radial5"/>
    <dgm:cxn modelId="{06953167-4CD9-49F1-9065-4846E010C095}" type="presParOf" srcId="{2A00C2B5-6921-48D0-98FB-AEBFC0C2810A}" destId="{9A30D46C-7D88-4A60-89D0-F7C898A07FD9}" srcOrd="1" destOrd="0" presId="urn:microsoft.com/office/officeart/2005/8/layout/radial5"/>
    <dgm:cxn modelId="{3DA0D0C0-112B-4CB1-BA47-C0111E46A45F}" type="presParOf" srcId="{9A30D46C-7D88-4A60-89D0-F7C898A07FD9}" destId="{5A755E28-8DED-47DA-AB3B-60CF606594BF}" srcOrd="0" destOrd="0" presId="urn:microsoft.com/office/officeart/2005/8/layout/radial5"/>
    <dgm:cxn modelId="{71753A5B-C753-40FD-8515-CF9973391256}" type="presParOf" srcId="{2A00C2B5-6921-48D0-98FB-AEBFC0C2810A}" destId="{F74BC20E-C5C4-479F-B026-428CC83FE2DD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116DB6-2560-4F71-A019-492A1BCC1E4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9564CC-1627-4A76-B402-08C94D569658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механизмов управления  Слюдянским муниципальным  образованием" на  2019-2024 годы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488CA-7DFE-44F7-9D78-5CE83239F8B5}" type="parTrans" cxnId="{4A802BD8-D945-4CD0-9759-F3AA15E4A743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B664E-83AD-4CEB-9D11-4125879F0759}" type="sibTrans" cxnId="{4A802BD8-D945-4CD0-9759-F3AA15E4A743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25C59-F57C-4F25-94BC-926FA765D186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полномочий по решению вопросов местного значения администрацией Слюдянского городского поселения  на 2019-2024 годы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735AA-3398-4C6D-9066-53986AF87B2F}" type="parTrans" cxnId="{2F79E22F-3F8C-4809-A8B0-DBAF8C7A9D45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09303-AF95-45AA-A462-6E27A99E030C}" type="sibTrans" cxnId="{2F79E22F-3F8C-4809-A8B0-DBAF8C7A9D45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57367-817C-4D98-8602-45D6B081261F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информационного пространства и создание условий для обеспечения информатизации и процессов автоматизации в органах местного самоуправления Слюдянского муниципального образования на  2019 – 2024 годы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5CB7E-7CE2-4D88-A94E-2A33274A93FE}" type="parTrans" cxnId="{1C8F1BAE-06DD-4D40-B8AE-8079CD430D85}">
      <dgm:prSet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CA24CD-286C-4AF9-8F08-6AA9E76AF779}" type="sibTrans" cxnId="{1C8F1BAE-06DD-4D40-B8AE-8079CD430D85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698A8-C191-4E0A-AB8C-FBB07A54E034}">
      <dgm:prSet phldrT="[Текст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документами в администрации Слюдянского городского поселения в 2019 – 2024 годы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47499-3999-4390-ADD3-F63C440782ED}" type="parTrans" cxnId="{7EDE07D0-3C1F-4F7B-A360-CE331A7DBFAD}">
      <dgm:prSet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21FE3-C9BD-4C46-B6EE-B41AE2DFC5A6}" type="sibTrans" cxnId="{7EDE07D0-3C1F-4F7B-A360-CE331A7DBFAD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AAE19E-7994-4993-A070-683F25F865DC}">
      <dgm:prSet phldrT="[Текст]" custT="1"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деятельности органов местного самоуправления Слюдянского муниципального образования" на 2019 – 2024 годы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6B8D4-CEE5-4A5F-AC20-5E9F0D466806}" type="parTrans" cxnId="{5423E5F4-BE8C-4A9A-AED5-3898AE64676C}">
      <dgm:prSet custT="1"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5E4B6-F602-4E54-B32F-B65144158EF8}" type="sibTrans" cxnId="{5423E5F4-BE8C-4A9A-AED5-3898AE64676C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A7FDA-74A3-43AA-8108-E83F57C4DB45}">
      <dgm:prSet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муниципальной службы в Слюдянском муниципальном образовании  на 2019-2024 годы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BEE9E-7406-43DC-B8F3-6B0AC79D3105}" type="parTrans" cxnId="{42990A30-F374-46C4-92E9-E5AFEAA7ACFC}">
      <dgm:prSet custT="1"/>
      <dgm:spPr>
        <a:solidFill>
          <a:srgbClr val="00B050"/>
        </a:solidFill>
        <a:ln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94A35-D4DA-4075-848D-945FE06A10CB}" type="sibTrans" cxnId="{42990A30-F374-46C4-92E9-E5AFEAA7ACFC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A349E-27DB-4E8A-A747-E9216BD12156}" type="pres">
      <dgm:prSet presAssocID="{9A116DB6-2560-4F71-A019-492A1BCC1E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941363-F678-4ACD-BC4C-E6CC4376AEC3}" type="pres">
      <dgm:prSet presAssocID="{3E9564CC-1627-4A76-B402-08C94D569658}" presName="centerShape" presStyleLbl="node0" presStyleIdx="0" presStyleCnt="1" custScaleX="166657" custScaleY="173346" custLinFactNeighborX="281" custLinFactNeighborY="3613"/>
      <dgm:spPr/>
      <dgm:t>
        <a:bodyPr/>
        <a:lstStyle/>
        <a:p>
          <a:endParaRPr lang="ru-RU"/>
        </a:p>
      </dgm:t>
    </dgm:pt>
    <dgm:pt modelId="{6617DFFE-9C90-48DA-8FA9-4E0A730C6081}" type="pres">
      <dgm:prSet presAssocID="{AFC735AA-3398-4C6D-9066-53986AF87B2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EC00DC20-DF4E-4041-888B-2DDE24822EC6}" type="pres">
      <dgm:prSet presAssocID="{AFC735AA-3398-4C6D-9066-53986AF87B2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E01FD38-F7DD-4638-A105-F8CE908E221D}" type="pres">
      <dgm:prSet presAssocID="{53B25C59-F57C-4F25-94BC-926FA765D186}" presName="node" presStyleLbl="node1" presStyleIdx="0" presStyleCnt="5" custScaleX="115952" custScaleY="119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04C20-5E12-4510-8FCB-5C0194D8EDD6}" type="pres">
      <dgm:prSet presAssocID="{74A5CB7E-7CE2-4D88-A94E-2A33274A93F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91EA205B-A9FC-423D-9AB8-36CF1FCFB3CC}" type="pres">
      <dgm:prSet presAssocID="{74A5CB7E-7CE2-4D88-A94E-2A33274A93F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317C751-C518-412C-B648-83B3867F1134}" type="pres">
      <dgm:prSet presAssocID="{20557367-817C-4D98-8602-45D6B081261F}" presName="node" presStyleLbl="node1" presStyleIdx="1" presStyleCnt="5" custScaleX="124862" custScaleY="128566" custRadScaleRad="115604" custRadScaleInc="-12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15C41-EE49-4E4B-85AF-451B5D1F17A2}" type="pres">
      <dgm:prSet presAssocID="{0EABEE9E-7406-43DC-B8F3-6B0AC79D3105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4D0C1ED-8022-4EE5-B03F-20A2E3DD7E1E}" type="pres">
      <dgm:prSet presAssocID="{0EABEE9E-7406-43DC-B8F3-6B0AC79D310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4EE5A5F-156B-4102-B207-A932F9FAD40B}" type="pres">
      <dgm:prSet presAssocID="{DDEA7FDA-74A3-43AA-8108-E83F57C4DB45}" presName="node" presStyleLbl="node1" presStyleIdx="2" presStyleCnt="5" custScaleX="121073" custScaleY="122187" custRadScaleRad="123610" custRadScaleInc="-37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59EF7-1B8D-4ED3-963F-08AFC5E19130}" type="pres">
      <dgm:prSet presAssocID="{FBF47499-3999-4390-ADD3-F63C440782ED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DE6FC71-D631-4669-81A4-28EA4DA74FE8}" type="pres">
      <dgm:prSet presAssocID="{FBF47499-3999-4390-ADD3-F63C440782E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D801B7C-C887-4120-8777-FF1D880E0C82}" type="pres">
      <dgm:prSet presAssocID="{3AC698A8-C191-4E0A-AB8C-FBB07A54E034}" presName="node" presStyleLbl="node1" presStyleIdx="3" presStyleCnt="5" custScaleX="127836" custScaleY="122435" custRadScaleRad="119601" custRadScaleInc="38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F5C3-3976-4ACF-9852-45AC0586EBEB}" type="pres">
      <dgm:prSet presAssocID="{DF36B8D4-CEE5-4A5F-AC20-5E9F0D466806}" presName="parTrans" presStyleLbl="sibTrans2D1" presStyleIdx="4" presStyleCnt="5"/>
      <dgm:spPr/>
      <dgm:t>
        <a:bodyPr/>
        <a:lstStyle/>
        <a:p>
          <a:endParaRPr lang="ru-RU"/>
        </a:p>
      </dgm:t>
    </dgm:pt>
    <dgm:pt modelId="{BC1FA3F0-0DFB-45E5-BA5D-09E5B2BBB5FA}" type="pres">
      <dgm:prSet presAssocID="{DF36B8D4-CEE5-4A5F-AC20-5E9F0D46680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E825786-E438-4DA8-ADA1-436530A706BF}" type="pres">
      <dgm:prSet presAssocID="{A6AAE19E-7994-4993-A070-683F25F865DC}" presName="node" presStyleLbl="node1" presStyleIdx="4" presStyleCnt="5" custScaleX="119473" custScaleY="124069" custRadScaleRad="119593" custRadScaleInc="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46AB4-2856-4A93-A320-5C7D6FC92FB4}" type="presOf" srcId="{FBF47499-3999-4390-ADD3-F63C440782ED}" destId="{BE959EF7-1B8D-4ED3-963F-08AFC5E19130}" srcOrd="0" destOrd="0" presId="urn:microsoft.com/office/officeart/2005/8/layout/radial5"/>
    <dgm:cxn modelId="{2F79E22F-3F8C-4809-A8B0-DBAF8C7A9D45}" srcId="{3E9564CC-1627-4A76-B402-08C94D569658}" destId="{53B25C59-F57C-4F25-94BC-926FA765D186}" srcOrd="0" destOrd="0" parTransId="{AFC735AA-3398-4C6D-9066-53986AF87B2F}" sibTransId="{20A09303-AF95-45AA-A462-6E27A99E030C}"/>
    <dgm:cxn modelId="{9A1EC605-DF72-490F-91AE-C210948611E1}" type="presOf" srcId="{0EABEE9E-7406-43DC-B8F3-6B0AC79D3105}" destId="{F4D0C1ED-8022-4EE5-B03F-20A2E3DD7E1E}" srcOrd="1" destOrd="0" presId="urn:microsoft.com/office/officeart/2005/8/layout/radial5"/>
    <dgm:cxn modelId="{2AAE89F6-CA58-4448-B936-7DCA03A2900E}" type="presOf" srcId="{FBF47499-3999-4390-ADD3-F63C440782ED}" destId="{ADE6FC71-D631-4669-81A4-28EA4DA74FE8}" srcOrd="1" destOrd="0" presId="urn:microsoft.com/office/officeart/2005/8/layout/radial5"/>
    <dgm:cxn modelId="{42990A30-F374-46C4-92E9-E5AFEAA7ACFC}" srcId="{3E9564CC-1627-4A76-B402-08C94D569658}" destId="{DDEA7FDA-74A3-43AA-8108-E83F57C4DB45}" srcOrd="2" destOrd="0" parTransId="{0EABEE9E-7406-43DC-B8F3-6B0AC79D3105}" sibTransId="{9BA94A35-D4DA-4075-848D-945FE06A10CB}"/>
    <dgm:cxn modelId="{617BD9A4-03D3-44CB-8FDC-029FDA9C9456}" type="presOf" srcId="{0EABEE9E-7406-43DC-B8F3-6B0AC79D3105}" destId="{BC515C41-EE49-4E4B-85AF-451B5D1F17A2}" srcOrd="0" destOrd="0" presId="urn:microsoft.com/office/officeart/2005/8/layout/radial5"/>
    <dgm:cxn modelId="{5423E5F4-BE8C-4A9A-AED5-3898AE64676C}" srcId="{3E9564CC-1627-4A76-B402-08C94D569658}" destId="{A6AAE19E-7994-4993-A070-683F25F865DC}" srcOrd="4" destOrd="0" parTransId="{DF36B8D4-CEE5-4A5F-AC20-5E9F0D466806}" sibTransId="{1675E4B6-F602-4E54-B32F-B65144158EF8}"/>
    <dgm:cxn modelId="{29C0F402-1E2F-4C95-99AC-72297A315C33}" type="presOf" srcId="{3E9564CC-1627-4A76-B402-08C94D569658}" destId="{D4941363-F678-4ACD-BC4C-E6CC4376AEC3}" srcOrd="0" destOrd="0" presId="urn:microsoft.com/office/officeart/2005/8/layout/radial5"/>
    <dgm:cxn modelId="{7EDE07D0-3C1F-4F7B-A360-CE331A7DBFAD}" srcId="{3E9564CC-1627-4A76-B402-08C94D569658}" destId="{3AC698A8-C191-4E0A-AB8C-FBB07A54E034}" srcOrd="3" destOrd="0" parTransId="{FBF47499-3999-4390-ADD3-F63C440782ED}" sibTransId="{D6C21FE3-C9BD-4C46-B6EE-B41AE2DFC5A6}"/>
    <dgm:cxn modelId="{A9E47DDE-D3F8-4540-8D03-61040CEE201C}" type="presOf" srcId="{9A116DB6-2560-4F71-A019-492A1BCC1E45}" destId="{E94A349E-27DB-4E8A-A747-E9216BD12156}" srcOrd="0" destOrd="0" presId="urn:microsoft.com/office/officeart/2005/8/layout/radial5"/>
    <dgm:cxn modelId="{74AE1B51-8CE0-4B5F-B917-51CA10D54CF0}" type="presOf" srcId="{53B25C59-F57C-4F25-94BC-926FA765D186}" destId="{5E01FD38-F7DD-4638-A105-F8CE908E221D}" srcOrd="0" destOrd="0" presId="urn:microsoft.com/office/officeart/2005/8/layout/radial5"/>
    <dgm:cxn modelId="{0748DEF2-5B8C-4C35-B056-2FED0FD3E7A9}" type="presOf" srcId="{AFC735AA-3398-4C6D-9066-53986AF87B2F}" destId="{6617DFFE-9C90-48DA-8FA9-4E0A730C6081}" srcOrd="0" destOrd="0" presId="urn:microsoft.com/office/officeart/2005/8/layout/radial5"/>
    <dgm:cxn modelId="{21F9CD8F-A7F3-4EA0-9860-D5A81C1B60DE}" type="presOf" srcId="{20557367-817C-4D98-8602-45D6B081261F}" destId="{D317C751-C518-412C-B648-83B3867F1134}" srcOrd="0" destOrd="0" presId="urn:microsoft.com/office/officeart/2005/8/layout/radial5"/>
    <dgm:cxn modelId="{0A3D73A5-5C1D-4F2F-8597-A5DF453784EB}" type="presOf" srcId="{AFC735AA-3398-4C6D-9066-53986AF87B2F}" destId="{EC00DC20-DF4E-4041-888B-2DDE24822EC6}" srcOrd="1" destOrd="0" presId="urn:microsoft.com/office/officeart/2005/8/layout/radial5"/>
    <dgm:cxn modelId="{1C8F1BAE-06DD-4D40-B8AE-8079CD430D85}" srcId="{3E9564CC-1627-4A76-B402-08C94D569658}" destId="{20557367-817C-4D98-8602-45D6B081261F}" srcOrd="1" destOrd="0" parTransId="{74A5CB7E-7CE2-4D88-A94E-2A33274A93FE}" sibTransId="{B3CA24CD-286C-4AF9-8F08-6AA9E76AF779}"/>
    <dgm:cxn modelId="{BF096A12-6303-4743-AB39-9105B5B48BD5}" type="presOf" srcId="{DF36B8D4-CEE5-4A5F-AC20-5E9F0D466806}" destId="{BC1FA3F0-0DFB-45E5-BA5D-09E5B2BBB5FA}" srcOrd="1" destOrd="0" presId="urn:microsoft.com/office/officeart/2005/8/layout/radial5"/>
    <dgm:cxn modelId="{B890F85F-6E4D-4C9F-84D5-1501D0D67F67}" type="presOf" srcId="{3AC698A8-C191-4E0A-AB8C-FBB07A54E034}" destId="{DD801B7C-C887-4120-8777-FF1D880E0C82}" srcOrd="0" destOrd="0" presId="urn:microsoft.com/office/officeart/2005/8/layout/radial5"/>
    <dgm:cxn modelId="{4A802BD8-D945-4CD0-9759-F3AA15E4A743}" srcId="{9A116DB6-2560-4F71-A019-492A1BCC1E45}" destId="{3E9564CC-1627-4A76-B402-08C94D569658}" srcOrd="0" destOrd="0" parTransId="{C5E488CA-7DFE-44F7-9D78-5CE83239F8B5}" sibTransId="{327B664E-83AD-4CEB-9D11-4125879F0759}"/>
    <dgm:cxn modelId="{91A84E9A-5B21-44CF-AAA5-BB1A5E2A9261}" type="presOf" srcId="{A6AAE19E-7994-4993-A070-683F25F865DC}" destId="{EE825786-E438-4DA8-ADA1-436530A706BF}" srcOrd="0" destOrd="0" presId="urn:microsoft.com/office/officeart/2005/8/layout/radial5"/>
    <dgm:cxn modelId="{7DF05292-D9A6-4A46-862B-95023A9FBF73}" type="presOf" srcId="{74A5CB7E-7CE2-4D88-A94E-2A33274A93FE}" destId="{F4004C20-5E12-4510-8FCB-5C0194D8EDD6}" srcOrd="0" destOrd="0" presId="urn:microsoft.com/office/officeart/2005/8/layout/radial5"/>
    <dgm:cxn modelId="{79C99B7D-8579-43D2-A494-35FED190F180}" type="presOf" srcId="{DDEA7FDA-74A3-43AA-8108-E83F57C4DB45}" destId="{14EE5A5F-156B-4102-B207-A932F9FAD40B}" srcOrd="0" destOrd="0" presId="urn:microsoft.com/office/officeart/2005/8/layout/radial5"/>
    <dgm:cxn modelId="{38200C72-BD4D-4461-A22B-B2BF0DE30F8D}" type="presOf" srcId="{74A5CB7E-7CE2-4D88-A94E-2A33274A93FE}" destId="{91EA205B-A9FC-423D-9AB8-36CF1FCFB3CC}" srcOrd="1" destOrd="0" presId="urn:microsoft.com/office/officeart/2005/8/layout/radial5"/>
    <dgm:cxn modelId="{A90628AE-5648-447D-BDC8-15090751852C}" type="presOf" srcId="{DF36B8D4-CEE5-4A5F-AC20-5E9F0D466806}" destId="{E397F5C3-3976-4ACF-9852-45AC0586EBEB}" srcOrd="0" destOrd="0" presId="urn:microsoft.com/office/officeart/2005/8/layout/radial5"/>
    <dgm:cxn modelId="{CFE9177F-4253-4853-9A66-E4BA03DE52E4}" type="presParOf" srcId="{E94A349E-27DB-4E8A-A747-E9216BD12156}" destId="{D4941363-F678-4ACD-BC4C-E6CC4376AEC3}" srcOrd="0" destOrd="0" presId="urn:microsoft.com/office/officeart/2005/8/layout/radial5"/>
    <dgm:cxn modelId="{A6D4E8C8-5605-42FC-BEA8-ED5A568D5730}" type="presParOf" srcId="{E94A349E-27DB-4E8A-A747-E9216BD12156}" destId="{6617DFFE-9C90-48DA-8FA9-4E0A730C6081}" srcOrd="1" destOrd="0" presId="urn:microsoft.com/office/officeart/2005/8/layout/radial5"/>
    <dgm:cxn modelId="{9511F459-055A-4374-98E5-CC22AB7EBA85}" type="presParOf" srcId="{6617DFFE-9C90-48DA-8FA9-4E0A730C6081}" destId="{EC00DC20-DF4E-4041-888B-2DDE24822EC6}" srcOrd="0" destOrd="0" presId="urn:microsoft.com/office/officeart/2005/8/layout/radial5"/>
    <dgm:cxn modelId="{7408E736-EFC7-4326-8C3C-D81D06CF521F}" type="presParOf" srcId="{E94A349E-27DB-4E8A-A747-E9216BD12156}" destId="{5E01FD38-F7DD-4638-A105-F8CE908E221D}" srcOrd="2" destOrd="0" presId="urn:microsoft.com/office/officeart/2005/8/layout/radial5"/>
    <dgm:cxn modelId="{557548D2-4816-435E-A0E1-1FB48DE0B568}" type="presParOf" srcId="{E94A349E-27DB-4E8A-A747-E9216BD12156}" destId="{F4004C20-5E12-4510-8FCB-5C0194D8EDD6}" srcOrd="3" destOrd="0" presId="urn:microsoft.com/office/officeart/2005/8/layout/radial5"/>
    <dgm:cxn modelId="{2CCA5CED-38A6-4543-9B9D-082F53C87171}" type="presParOf" srcId="{F4004C20-5E12-4510-8FCB-5C0194D8EDD6}" destId="{91EA205B-A9FC-423D-9AB8-36CF1FCFB3CC}" srcOrd="0" destOrd="0" presId="urn:microsoft.com/office/officeart/2005/8/layout/radial5"/>
    <dgm:cxn modelId="{0E7AE5B8-1FAE-46A0-8127-4F13B64FD004}" type="presParOf" srcId="{E94A349E-27DB-4E8A-A747-E9216BD12156}" destId="{D317C751-C518-412C-B648-83B3867F1134}" srcOrd="4" destOrd="0" presId="urn:microsoft.com/office/officeart/2005/8/layout/radial5"/>
    <dgm:cxn modelId="{5253A219-009E-4528-B24A-67D74C038CFB}" type="presParOf" srcId="{E94A349E-27DB-4E8A-A747-E9216BD12156}" destId="{BC515C41-EE49-4E4B-85AF-451B5D1F17A2}" srcOrd="5" destOrd="0" presId="urn:microsoft.com/office/officeart/2005/8/layout/radial5"/>
    <dgm:cxn modelId="{2E94649B-7096-4AF3-97E0-4D6A2F352FB9}" type="presParOf" srcId="{BC515C41-EE49-4E4B-85AF-451B5D1F17A2}" destId="{F4D0C1ED-8022-4EE5-B03F-20A2E3DD7E1E}" srcOrd="0" destOrd="0" presId="urn:microsoft.com/office/officeart/2005/8/layout/radial5"/>
    <dgm:cxn modelId="{B5F09556-39CA-4F91-ABCE-EE97F3FD857F}" type="presParOf" srcId="{E94A349E-27DB-4E8A-A747-E9216BD12156}" destId="{14EE5A5F-156B-4102-B207-A932F9FAD40B}" srcOrd="6" destOrd="0" presId="urn:microsoft.com/office/officeart/2005/8/layout/radial5"/>
    <dgm:cxn modelId="{B596D576-FD1B-4A5B-BDFA-B3C8D04AF772}" type="presParOf" srcId="{E94A349E-27DB-4E8A-A747-E9216BD12156}" destId="{BE959EF7-1B8D-4ED3-963F-08AFC5E19130}" srcOrd="7" destOrd="0" presId="urn:microsoft.com/office/officeart/2005/8/layout/radial5"/>
    <dgm:cxn modelId="{2A53FDD4-D451-44B1-A8E8-D0B6656A107F}" type="presParOf" srcId="{BE959EF7-1B8D-4ED3-963F-08AFC5E19130}" destId="{ADE6FC71-D631-4669-81A4-28EA4DA74FE8}" srcOrd="0" destOrd="0" presId="urn:microsoft.com/office/officeart/2005/8/layout/radial5"/>
    <dgm:cxn modelId="{A30F3252-7A80-46A8-BBBE-A8A4EA0F6890}" type="presParOf" srcId="{E94A349E-27DB-4E8A-A747-E9216BD12156}" destId="{DD801B7C-C887-4120-8777-FF1D880E0C82}" srcOrd="8" destOrd="0" presId="urn:microsoft.com/office/officeart/2005/8/layout/radial5"/>
    <dgm:cxn modelId="{77999561-3347-4F3E-B715-7B901C2BDCF9}" type="presParOf" srcId="{E94A349E-27DB-4E8A-A747-E9216BD12156}" destId="{E397F5C3-3976-4ACF-9852-45AC0586EBEB}" srcOrd="9" destOrd="0" presId="urn:microsoft.com/office/officeart/2005/8/layout/radial5"/>
    <dgm:cxn modelId="{9714FA7B-CBF8-41D5-8170-745C681515E4}" type="presParOf" srcId="{E397F5C3-3976-4ACF-9852-45AC0586EBEB}" destId="{BC1FA3F0-0DFB-45E5-BA5D-09E5B2BBB5FA}" srcOrd="0" destOrd="0" presId="urn:microsoft.com/office/officeart/2005/8/layout/radial5"/>
    <dgm:cxn modelId="{0CA3C92E-22EC-4B3B-81E8-755271CBBAB1}" type="presParOf" srcId="{E94A349E-27DB-4E8A-A747-E9216BD12156}" destId="{EE825786-E438-4DA8-ADA1-436530A706B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234102-FB02-43A4-B300-D4C11481508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5BBFAA-F76C-4777-979F-45D2C7A4F84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организации досуга  и обеспечение жителей   Слюдянского муниципального образования  услугами культуры и спорта на 2019-2024 годы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3EF31-9969-461C-89B9-E75DB7D93117}" type="parTrans" cxnId="{35CC5CB5-8461-465D-AF3C-089E4B7A9F04}">
      <dgm:prSet/>
      <dgm:spPr/>
      <dgm:t>
        <a:bodyPr/>
        <a:lstStyle/>
        <a:p>
          <a:endParaRPr lang="ru-RU" sz="1200"/>
        </a:p>
      </dgm:t>
    </dgm:pt>
    <dgm:pt modelId="{A34DC6DD-7AF9-47FC-9C35-F9ECBE0E7C97}" type="sibTrans" cxnId="{35CC5CB5-8461-465D-AF3C-089E4B7A9F04}">
      <dgm:prSet/>
      <dgm:spPr/>
      <dgm:t>
        <a:bodyPr/>
        <a:lstStyle/>
        <a:p>
          <a:endParaRPr lang="ru-RU" sz="1200"/>
        </a:p>
      </dgm:t>
    </dgm:pt>
    <dgm:pt modelId="{161FC6EA-F066-41CC-A97B-ADF8CF045867}" type="pres">
      <dgm:prSet presAssocID="{5C234102-FB02-43A4-B300-D4C1148150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23F09-287D-490F-818D-4BC6243043D4}" type="pres">
      <dgm:prSet presAssocID="{D75BBFAA-F76C-4777-979F-45D2C7A4F841}" presName="centerShape" presStyleLbl="node0" presStyleIdx="0" presStyleCnt="1"/>
      <dgm:spPr/>
      <dgm:t>
        <a:bodyPr/>
        <a:lstStyle/>
        <a:p>
          <a:endParaRPr lang="ru-RU"/>
        </a:p>
      </dgm:t>
    </dgm:pt>
  </dgm:ptLst>
  <dgm:cxnLst>
    <dgm:cxn modelId="{35CC5CB5-8461-465D-AF3C-089E4B7A9F04}" srcId="{5C234102-FB02-43A4-B300-D4C114815087}" destId="{D75BBFAA-F76C-4777-979F-45D2C7A4F841}" srcOrd="0" destOrd="0" parTransId="{A6B3EF31-9969-461C-89B9-E75DB7D93117}" sibTransId="{A34DC6DD-7AF9-47FC-9C35-F9ECBE0E7C97}"/>
    <dgm:cxn modelId="{793D6AD2-88F5-4842-9C58-292325401FC0}" type="presOf" srcId="{5C234102-FB02-43A4-B300-D4C114815087}" destId="{161FC6EA-F066-41CC-A97B-ADF8CF045867}" srcOrd="0" destOrd="0" presId="urn:microsoft.com/office/officeart/2005/8/layout/radial5"/>
    <dgm:cxn modelId="{AA971E8B-7D79-41B5-9E49-7861F1756176}" type="presOf" srcId="{D75BBFAA-F76C-4777-979F-45D2C7A4F841}" destId="{2FF23F09-287D-490F-818D-4BC6243043D4}" srcOrd="0" destOrd="0" presId="urn:microsoft.com/office/officeart/2005/8/layout/radial5"/>
    <dgm:cxn modelId="{1115ADAA-6A37-4663-9AF0-D08BF8E6B259}" type="presParOf" srcId="{161FC6EA-F066-41CC-A97B-ADF8CF045867}" destId="{2FF23F09-287D-490F-818D-4BC6243043D4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E7D87A-8BD5-4554-A1C9-1662B53DB71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BDCD4-2BB7-44C3-A1B0-2E245404C25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современной городской среды на территории Слюдянского муниципального образования на 2018-2022 годы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F8FC9-5D27-4439-924F-889DCD266B40}" type="parTrans" cxnId="{EF0F1A0A-73A5-4C48-B6F3-C55D962C0EDF}">
      <dgm:prSet/>
      <dgm:spPr/>
      <dgm:t>
        <a:bodyPr/>
        <a:lstStyle/>
        <a:p>
          <a:endParaRPr lang="ru-RU"/>
        </a:p>
      </dgm:t>
    </dgm:pt>
    <dgm:pt modelId="{5A073B59-A2C8-4A4D-BF2F-3BC738484429}" type="sibTrans" cxnId="{EF0F1A0A-73A5-4C48-B6F3-C55D962C0EDF}">
      <dgm:prSet/>
      <dgm:spPr/>
      <dgm:t>
        <a:bodyPr/>
        <a:lstStyle/>
        <a:p>
          <a:endParaRPr lang="ru-RU"/>
        </a:p>
      </dgm:t>
    </dgm:pt>
    <dgm:pt modelId="{0BA7B587-7883-47BE-96D0-01D3D14C9A36}" type="pres">
      <dgm:prSet presAssocID="{CDE7D87A-8BD5-4554-A1C9-1662B53DB7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83282E-C72E-4AE0-917F-564BBC4B6FAC}" type="pres">
      <dgm:prSet presAssocID="{D76BDCD4-2BB7-44C3-A1B0-2E245404C25A}" presName="centerShape" presStyleLbl="node0" presStyleIdx="0" presStyleCnt="1" custLinFactNeighborX="31113" custLinFactNeighborY="-10936"/>
      <dgm:spPr/>
      <dgm:t>
        <a:bodyPr/>
        <a:lstStyle/>
        <a:p>
          <a:endParaRPr lang="ru-RU"/>
        </a:p>
      </dgm:t>
    </dgm:pt>
  </dgm:ptLst>
  <dgm:cxnLst>
    <dgm:cxn modelId="{E31A244C-5E14-41F2-BD9D-026D22F06128}" type="presOf" srcId="{D76BDCD4-2BB7-44C3-A1B0-2E245404C25A}" destId="{1C83282E-C72E-4AE0-917F-564BBC4B6FAC}" srcOrd="0" destOrd="0" presId="urn:microsoft.com/office/officeart/2005/8/layout/radial5"/>
    <dgm:cxn modelId="{2F44702C-73B2-4D2F-BAE8-D07DE9DE055B}" type="presOf" srcId="{CDE7D87A-8BD5-4554-A1C9-1662B53DB71E}" destId="{0BA7B587-7883-47BE-96D0-01D3D14C9A36}" srcOrd="0" destOrd="0" presId="urn:microsoft.com/office/officeart/2005/8/layout/radial5"/>
    <dgm:cxn modelId="{EF0F1A0A-73A5-4C48-B6F3-C55D962C0EDF}" srcId="{CDE7D87A-8BD5-4554-A1C9-1662B53DB71E}" destId="{D76BDCD4-2BB7-44C3-A1B0-2E245404C25A}" srcOrd="0" destOrd="0" parTransId="{59BF8FC9-5D27-4439-924F-889DCD266B40}" sibTransId="{5A073B59-A2C8-4A4D-BF2F-3BC738484429}"/>
    <dgm:cxn modelId="{FAD32D02-6DBC-41D3-AD4E-5B3911BB8A5C}" type="presParOf" srcId="{0BA7B587-7883-47BE-96D0-01D3D14C9A36}" destId="{1C83282E-C72E-4AE0-917F-564BBC4B6FA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DE7D87A-8BD5-4554-A1C9-1662B53DB71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BDCD4-2BB7-44C3-A1B0-2E245404C25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управления муниципальным имуществом Слюдянского муниципального образования на 2019-2024 годы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F8FC9-5D27-4439-924F-889DCD266B40}" type="parTrans" cxnId="{EF0F1A0A-73A5-4C48-B6F3-C55D962C0EDF}">
      <dgm:prSet/>
      <dgm:spPr/>
      <dgm:t>
        <a:bodyPr/>
        <a:lstStyle/>
        <a:p>
          <a:endParaRPr lang="ru-RU"/>
        </a:p>
      </dgm:t>
    </dgm:pt>
    <dgm:pt modelId="{5A073B59-A2C8-4A4D-BF2F-3BC738484429}" type="sibTrans" cxnId="{EF0F1A0A-73A5-4C48-B6F3-C55D962C0EDF}">
      <dgm:prSet/>
      <dgm:spPr/>
      <dgm:t>
        <a:bodyPr/>
        <a:lstStyle/>
        <a:p>
          <a:endParaRPr lang="ru-RU"/>
        </a:p>
      </dgm:t>
    </dgm:pt>
    <dgm:pt modelId="{0BA7B587-7883-47BE-96D0-01D3D14C9A36}" type="pres">
      <dgm:prSet presAssocID="{CDE7D87A-8BD5-4554-A1C9-1662B53DB7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83282E-C72E-4AE0-917F-564BBC4B6FAC}" type="pres">
      <dgm:prSet presAssocID="{D76BDCD4-2BB7-44C3-A1B0-2E245404C25A}" presName="centerShape" presStyleLbl="node0" presStyleIdx="0" presStyleCnt="1" custLinFactNeighborX="31113" custLinFactNeighborY="-10936"/>
      <dgm:spPr/>
      <dgm:t>
        <a:bodyPr/>
        <a:lstStyle/>
        <a:p>
          <a:endParaRPr lang="ru-RU"/>
        </a:p>
      </dgm:t>
    </dgm:pt>
  </dgm:ptLst>
  <dgm:cxnLst>
    <dgm:cxn modelId="{E31A244C-5E14-41F2-BD9D-026D22F06128}" type="presOf" srcId="{D76BDCD4-2BB7-44C3-A1B0-2E245404C25A}" destId="{1C83282E-C72E-4AE0-917F-564BBC4B6FAC}" srcOrd="0" destOrd="0" presId="urn:microsoft.com/office/officeart/2005/8/layout/radial5"/>
    <dgm:cxn modelId="{2F44702C-73B2-4D2F-BAE8-D07DE9DE055B}" type="presOf" srcId="{CDE7D87A-8BD5-4554-A1C9-1662B53DB71E}" destId="{0BA7B587-7883-47BE-96D0-01D3D14C9A36}" srcOrd="0" destOrd="0" presId="urn:microsoft.com/office/officeart/2005/8/layout/radial5"/>
    <dgm:cxn modelId="{EF0F1A0A-73A5-4C48-B6F3-C55D962C0EDF}" srcId="{CDE7D87A-8BD5-4554-A1C9-1662B53DB71E}" destId="{D76BDCD4-2BB7-44C3-A1B0-2E245404C25A}" srcOrd="0" destOrd="0" parTransId="{59BF8FC9-5D27-4439-924F-889DCD266B40}" sibTransId="{5A073B59-A2C8-4A4D-BF2F-3BC738484429}"/>
    <dgm:cxn modelId="{FAD32D02-6DBC-41D3-AD4E-5B3911BB8A5C}" type="presParOf" srcId="{0BA7B587-7883-47BE-96D0-01D3D14C9A36}" destId="{1C83282E-C72E-4AE0-917F-564BBC4B6FA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DE7D87A-8BD5-4554-A1C9-1662B53DB71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BDCD4-2BB7-44C3-A1B0-2E245404C25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и устойчивое развитие градостроительной деятельности  и земельных отношений  на территории Слюдянского муниципального образования" на 2019-2024 годы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F8FC9-5D27-4439-924F-889DCD266B40}" type="parTrans" cxnId="{EF0F1A0A-73A5-4C48-B6F3-C55D962C0EDF}">
      <dgm:prSet/>
      <dgm:spPr/>
      <dgm:t>
        <a:bodyPr/>
        <a:lstStyle/>
        <a:p>
          <a:endParaRPr lang="ru-RU"/>
        </a:p>
      </dgm:t>
    </dgm:pt>
    <dgm:pt modelId="{5A073B59-A2C8-4A4D-BF2F-3BC738484429}" type="sibTrans" cxnId="{EF0F1A0A-73A5-4C48-B6F3-C55D962C0EDF}">
      <dgm:prSet/>
      <dgm:spPr/>
      <dgm:t>
        <a:bodyPr/>
        <a:lstStyle/>
        <a:p>
          <a:endParaRPr lang="ru-RU"/>
        </a:p>
      </dgm:t>
    </dgm:pt>
    <dgm:pt modelId="{0BA7B587-7883-47BE-96D0-01D3D14C9A36}" type="pres">
      <dgm:prSet presAssocID="{CDE7D87A-8BD5-4554-A1C9-1662B53DB71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83282E-C72E-4AE0-917F-564BBC4B6FAC}" type="pres">
      <dgm:prSet presAssocID="{D76BDCD4-2BB7-44C3-A1B0-2E245404C25A}" presName="centerShape" presStyleLbl="node0" presStyleIdx="0" presStyleCnt="1" custLinFactNeighborX="31113" custLinFactNeighborY="-10936"/>
      <dgm:spPr/>
      <dgm:t>
        <a:bodyPr/>
        <a:lstStyle/>
        <a:p>
          <a:endParaRPr lang="ru-RU"/>
        </a:p>
      </dgm:t>
    </dgm:pt>
  </dgm:ptLst>
  <dgm:cxnLst>
    <dgm:cxn modelId="{E31A244C-5E14-41F2-BD9D-026D22F06128}" type="presOf" srcId="{D76BDCD4-2BB7-44C3-A1B0-2E245404C25A}" destId="{1C83282E-C72E-4AE0-917F-564BBC4B6FAC}" srcOrd="0" destOrd="0" presId="urn:microsoft.com/office/officeart/2005/8/layout/radial5"/>
    <dgm:cxn modelId="{2F44702C-73B2-4D2F-BAE8-D07DE9DE055B}" type="presOf" srcId="{CDE7D87A-8BD5-4554-A1C9-1662B53DB71E}" destId="{0BA7B587-7883-47BE-96D0-01D3D14C9A36}" srcOrd="0" destOrd="0" presId="urn:microsoft.com/office/officeart/2005/8/layout/radial5"/>
    <dgm:cxn modelId="{EF0F1A0A-73A5-4C48-B6F3-C55D962C0EDF}" srcId="{CDE7D87A-8BD5-4554-A1C9-1662B53DB71E}" destId="{D76BDCD4-2BB7-44C3-A1B0-2E245404C25A}" srcOrd="0" destOrd="0" parTransId="{59BF8FC9-5D27-4439-924F-889DCD266B40}" sibTransId="{5A073B59-A2C8-4A4D-BF2F-3BC738484429}"/>
    <dgm:cxn modelId="{FAD32D02-6DBC-41D3-AD4E-5B3911BB8A5C}" type="presParOf" srcId="{0BA7B587-7883-47BE-96D0-01D3D14C9A36}" destId="{1C83282E-C72E-4AE0-917F-564BBC4B6FAC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F0374-B5E1-4BB8-A76C-DFBC25DFDA3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8C6F1C-2F47-4E67-BF4A-57AEC0C184E1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Бюджет СМО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9B2A3A4-3C80-41A5-A09D-331C3C4BD01D}" type="parTrans" cxnId="{5D02D626-AEE4-421B-AA75-2A9FCD44124A}">
      <dgm:prSet/>
      <dgm:spPr/>
      <dgm:t>
        <a:bodyPr/>
        <a:lstStyle/>
        <a:p>
          <a:endParaRPr lang="ru-RU"/>
        </a:p>
      </dgm:t>
    </dgm:pt>
    <dgm:pt modelId="{F6C7375E-A68A-469E-ABC9-4CCE05E149DB}" type="sibTrans" cxnId="{5D02D626-AEE4-421B-AA75-2A9FCD44124A}">
      <dgm:prSet/>
      <dgm:spPr/>
      <dgm:t>
        <a:bodyPr/>
        <a:lstStyle/>
        <a:p>
          <a:endParaRPr lang="ru-RU"/>
        </a:p>
      </dgm:t>
    </dgm:pt>
    <dgm:pt modelId="{090FA0B8-2051-4278-875A-8DF6B6350C43}">
      <dgm:prSet phldrT="[Текст]" custT="1"/>
      <dgm:spPr/>
      <dgm:t>
        <a:bodyPr/>
        <a:lstStyle/>
        <a:p>
          <a:r>
            <a:rPr lang="ru-RU" sz="1400" b="1" smtClean="0">
              <a:latin typeface="Times New Roman" pitchFamily="18" charset="0"/>
              <a:cs typeface="Times New Roman" pitchFamily="18" charset="0"/>
            </a:rPr>
            <a:t>Послание Президента РФ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0ADDDDE-135C-401E-8921-EA967971592C}" type="parTrans" cxnId="{508032A7-538D-489A-8433-6E654F7E25C3}">
      <dgm:prSet/>
      <dgm:spPr/>
      <dgm:t>
        <a:bodyPr/>
        <a:lstStyle/>
        <a:p>
          <a:endParaRPr lang="ru-RU"/>
        </a:p>
      </dgm:t>
    </dgm:pt>
    <dgm:pt modelId="{73C9ABAD-A888-43BC-8388-7297123596A4}" type="sibTrans" cxnId="{508032A7-538D-489A-8433-6E654F7E25C3}">
      <dgm:prSet/>
      <dgm:spPr/>
      <dgm:t>
        <a:bodyPr/>
        <a:lstStyle/>
        <a:p>
          <a:endParaRPr lang="ru-RU"/>
        </a:p>
      </dgm:t>
    </dgm:pt>
    <dgm:pt modelId="{10998688-599B-462A-8531-23FBDC29EB11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СМО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EEDEE62-A62F-4812-A502-FD8EA97D1006}" type="parTrans" cxnId="{C1B367AC-B05F-4944-8AF6-CB344AF7994B}">
      <dgm:prSet/>
      <dgm:spPr/>
      <dgm:t>
        <a:bodyPr/>
        <a:lstStyle/>
        <a:p>
          <a:endParaRPr lang="ru-RU"/>
        </a:p>
      </dgm:t>
    </dgm:pt>
    <dgm:pt modelId="{01AE86AB-1FC7-4FF4-A880-F9DEEC5C97BD}" type="sibTrans" cxnId="{C1B367AC-B05F-4944-8AF6-CB344AF7994B}">
      <dgm:prSet/>
      <dgm:spPr/>
      <dgm:t>
        <a:bodyPr/>
        <a:lstStyle/>
        <a:p>
          <a:endParaRPr lang="ru-RU"/>
        </a:p>
      </dgm:t>
    </dgm:pt>
    <dgm:pt modelId="{E076083E-AA6F-4D02-96A0-3C644BA3EE2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СМО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4D9CAB8-78F5-408F-BD89-7B4B9288D5F0}" type="parTrans" cxnId="{02EB86A5-643E-463A-9D53-AFF6D40B7DC5}">
      <dgm:prSet/>
      <dgm:spPr/>
      <dgm:t>
        <a:bodyPr/>
        <a:lstStyle/>
        <a:p>
          <a:endParaRPr lang="ru-RU"/>
        </a:p>
      </dgm:t>
    </dgm:pt>
    <dgm:pt modelId="{17A15066-3E2B-41ED-BED6-CDDA472506CA}" type="sibTrans" cxnId="{02EB86A5-643E-463A-9D53-AFF6D40B7DC5}">
      <dgm:prSet/>
      <dgm:spPr/>
      <dgm:t>
        <a:bodyPr/>
        <a:lstStyle/>
        <a:p>
          <a:endParaRPr lang="ru-RU"/>
        </a:p>
      </dgm:t>
    </dgm:pt>
    <dgm:pt modelId="{1A0AD837-4AEC-4172-9331-EC25887E66C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Бюджетный прогноз СМО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CE12A9C-84C2-4FCF-9794-24CDAB1E940A}" type="parTrans" cxnId="{0F70E065-3630-4B53-84F3-10319BEF9166}">
      <dgm:prSet/>
      <dgm:spPr/>
      <dgm:t>
        <a:bodyPr/>
        <a:lstStyle/>
        <a:p>
          <a:endParaRPr lang="ru-RU"/>
        </a:p>
      </dgm:t>
    </dgm:pt>
    <dgm:pt modelId="{BE10C33C-42F0-4F2B-A280-421B368A09A9}" type="sibTrans" cxnId="{0F70E065-3630-4B53-84F3-10319BEF9166}">
      <dgm:prSet/>
      <dgm:spPr/>
      <dgm:t>
        <a:bodyPr/>
        <a:lstStyle/>
        <a:p>
          <a:endParaRPr lang="ru-RU"/>
        </a:p>
      </dgm:t>
    </dgm:pt>
    <dgm:pt modelId="{1FCF3550-9C72-46E2-BB7B-8D66D87236E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Муниципальные программы СМО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0F8C81A-BF71-4AB2-9FE6-FFB5301A7308}" type="parTrans" cxnId="{CC3B68B8-900C-4629-99CF-6FDA7E7AEF9F}">
      <dgm:prSet/>
      <dgm:spPr/>
      <dgm:t>
        <a:bodyPr/>
        <a:lstStyle/>
        <a:p>
          <a:endParaRPr lang="ru-RU"/>
        </a:p>
      </dgm:t>
    </dgm:pt>
    <dgm:pt modelId="{E8713A0A-EB77-42B5-BD49-CC37E76349E8}" type="sibTrans" cxnId="{CC3B68B8-900C-4629-99CF-6FDA7E7AEF9F}">
      <dgm:prSet/>
      <dgm:spPr/>
      <dgm:t>
        <a:bodyPr/>
        <a:lstStyle/>
        <a:p>
          <a:endParaRPr lang="ru-RU"/>
        </a:p>
      </dgm:t>
    </dgm:pt>
    <dgm:pt modelId="{BE1F7E17-01ED-4E77-A5CF-899A1B3C54AC}" type="pres">
      <dgm:prSet presAssocID="{33DF0374-B5E1-4BB8-A76C-DFBC25DFDA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ECA10-AFAB-4B47-A014-FF55DC640DC3}" type="pres">
      <dgm:prSet presAssocID="{FD8C6F1C-2F47-4E67-BF4A-57AEC0C184E1}" presName="centerShape" presStyleLbl="node0" presStyleIdx="0" presStyleCnt="1"/>
      <dgm:spPr/>
      <dgm:t>
        <a:bodyPr/>
        <a:lstStyle/>
        <a:p>
          <a:endParaRPr lang="ru-RU"/>
        </a:p>
      </dgm:t>
    </dgm:pt>
    <dgm:pt modelId="{7815299C-2C39-4BE1-B1F0-4A62BA18EE47}" type="pres">
      <dgm:prSet presAssocID="{10ADDDDE-135C-401E-8921-EA967971592C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383FE92E-1BEE-4377-92D5-AF1D5842A524}" type="pres">
      <dgm:prSet presAssocID="{090FA0B8-2051-4278-875A-8DF6B6350C43}" presName="node" presStyleLbl="node1" presStyleIdx="0" presStyleCnt="5" custRadScaleRad="118541" custRadScaleInc="-1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5E20E-7905-4AC0-A2F3-B89485570D2B}" type="pres">
      <dgm:prSet presAssocID="{5EEDEE62-A62F-4812-A502-FD8EA97D1006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89EE665D-CED5-46EB-B990-E7FF3A74C738}" type="pres">
      <dgm:prSet presAssocID="{10998688-599B-462A-8531-23FBDC29EB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56616-7D20-4699-AFA5-A3151931B9F5}" type="pres">
      <dgm:prSet presAssocID="{34D9CAB8-78F5-408F-BD89-7B4B9288D5F0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4265510F-42B7-4D2C-93F2-321F6738E85B}" type="pres">
      <dgm:prSet presAssocID="{E076083E-AA6F-4D02-96A0-3C644BA3EE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002F9-4B7B-456A-BCDC-654409A4785F}" type="pres">
      <dgm:prSet presAssocID="{5CE12A9C-84C2-4FCF-9794-24CDAB1E940A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0DF5C707-0C0A-40AB-97F7-5B9CC462D7DF}" type="pres">
      <dgm:prSet presAssocID="{1A0AD837-4AEC-4172-9331-EC25887E66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EF53D-09EA-460C-81D4-C1C53D4C363F}" type="pres">
      <dgm:prSet presAssocID="{50F8C81A-BF71-4AB2-9FE6-FFB5301A7308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D384E9BC-D351-459A-A4E8-3ADE51CB364B}" type="pres">
      <dgm:prSet presAssocID="{1FCF3550-9C72-46E2-BB7B-8D66D87236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1A505-4EA6-4A68-9433-1BEB3C15D730}" type="presOf" srcId="{1FCF3550-9C72-46E2-BB7B-8D66D87236E5}" destId="{D384E9BC-D351-459A-A4E8-3ADE51CB364B}" srcOrd="0" destOrd="0" presId="urn:microsoft.com/office/officeart/2005/8/layout/radial4"/>
    <dgm:cxn modelId="{49C913F9-57C4-4241-9749-9E9363B56D78}" type="presOf" srcId="{5CE12A9C-84C2-4FCF-9794-24CDAB1E940A}" destId="{C39002F9-4B7B-456A-BCDC-654409A4785F}" srcOrd="0" destOrd="0" presId="urn:microsoft.com/office/officeart/2005/8/layout/radial4"/>
    <dgm:cxn modelId="{02EB86A5-643E-463A-9D53-AFF6D40B7DC5}" srcId="{FD8C6F1C-2F47-4E67-BF4A-57AEC0C184E1}" destId="{E076083E-AA6F-4D02-96A0-3C644BA3EE22}" srcOrd="2" destOrd="0" parTransId="{34D9CAB8-78F5-408F-BD89-7B4B9288D5F0}" sibTransId="{17A15066-3E2B-41ED-BED6-CDDA472506CA}"/>
    <dgm:cxn modelId="{C1FF2D10-4E24-400F-A031-0F7731D1E872}" type="presOf" srcId="{E076083E-AA6F-4D02-96A0-3C644BA3EE22}" destId="{4265510F-42B7-4D2C-93F2-321F6738E85B}" srcOrd="0" destOrd="0" presId="urn:microsoft.com/office/officeart/2005/8/layout/radial4"/>
    <dgm:cxn modelId="{B81B422C-6F52-4A53-9190-16DB744001FE}" type="presOf" srcId="{FD8C6F1C-2F47-4E67-BF4A-57AEC0C184E1}" destId="{EFEECA10-AFAB-4B47-A014-FF55DC640DC3}" srcOrd="0" destOrd="0" presId="urn:microsoft.com/office/officeart/2005/8/layout/radial4"/>
    <dgm:cxn modelId="{9146DC00-7493-4ED1-8B7C-03DCD3AB3A73}" type="presOf" srcId="{50F8C81A-BF71-4AB2-9FE6-FFB5301A7308}" destId="{1C3EF53D-09EA-460C-81D4-C1C53D4C363F}" srcOrd="0" destOrd="0" presId="urn:microsoft.com/office/officeart/2005/8/layout/radial4"/>
    <dgm:cxn modelId="{72B3045B-27B3-4C42-AC2C-C6AD941EC72F}" type="presOf" srcId="{090FA0B8-2051-4278-875A-8DF6B6350C43}" destId="{383FE92E-1BEE-4377-92D5-AF1D5842A524}" srcOrd="0" destOrd="0" presId="urn:microsoft.com/office/officeart/2005/8/layout/radial4"/>
    <dgm:cxn modelId="{A0D141CC-3ECA-4931-99EB-42B5BA51CC53}" type="presOf" srcId="{5EEDEE62-A62F-4812-A502-FD8EA97D1006}" destId="{73E5E20E-7905-4AC0-A2F3-B89485570D2B}" srcOrd="0" destOrd="0" presId="urn:microsoft.com/office/officeart/2005/8/layout/radial4"/>
    <dgm:cxn modelId="{EE47CE74-3E49-4FAA-A479-CAABF359F079}" type="presOf" srcId="{33DF0374-B5E1-4BB8-A76C-DFBC25DFDA3C}" destId="{BE1F7E17-01ED-4E77-A5CF-899A1B3C54AC}" srcOrd="0" destOrd="0" presId="urn:microsoft.com/office/officeart/2005/8/layout/radial4"/>
    <dgm:cxn modelId="{F38CE1B1-1476-40CA-BD78-214C3F840A60}" type="presOf" srcId="{34D9CAB8-78F5-408F-BD89-7B4B9288D5F0}" destId="{59956616-7D20-4699-AFA5-A3151931B9F5}" srcOrd="0" destOrd="0" presId="urn:microsoft.com/office/officeart/2005/8/layout/radial4"/>
    <dgm:cxn modelId="{0F70E065-3630-4B53-84F3-10319BEF9166}" srcId="{FD8C6F1C-2F47-4E67-BF4A-57AEC0C184E1}" destId="{1A0AD837-4AEC-4172-9331-EC25887E66C8}" srcOrd="3" destOrd="0" parTransId="{5CE12A9C-84C2-4FCF-9794-24CDAB1E940A}" sibTransId="{BE10C33C-42F0-4F2B-A280-421B368A09A9}"/>
    <dgm:cxn modelId="{508032A7-538D-489A-8433-6E654F7E25C3}" srcId="{FD8C6F1C-2F47-4E67-BF4A-57AEC0C184E1}" destId="{090FA0B8-2051-4278-875A-8DF6B6350C43}" srcOrd="0" destOrd="0" parTransId="{10ADDDDE-135C-401E-8921-EA967971592C}" sibTransId="{73C9ABAD-A888-43BC-8388-7297123596A4}"/>
    <dgm:cxn modelId="{5BEEAE6B-95DF-4043-8DE6-5C49234113AE}" type="presOf" srcId="{1A0AD837-4AEC-4172-9331-EC25887E66C8}" destId="{0DF5C707-0C0A-40AB-97F7-5B9CC462D7DF}" srcOrd="0" destOrd="0" presId="urn:microsoft.com/office/officeart/2005/8/layout/radial4"/>
    <dgm:cxn modelId="{5D02D626-AEE4-421B-AA75-2A9FCD44124A}" srcId="{33DF0374-B5E1-4BB8-A76C-DFBC25DFDA3C}" destId="{FD8C6F1C-2F47-4E67-BF4A-57AEC0C184E1}" srcOrd="0" destOrd="0" parTransId="{39B2A3A4-3C80-41A5-A09D-331C3C4BD01D}" sibTransId="{F6C7375E-A68A-469E-ABC9-4CCE05E149DB}"/>
    <dgm:cxn modelId="{2AC892FA-555F-45EF-BFC0-72297B26C2FE}" type="presOf" srcId="{10998688-599B-462A-8531-23FBDC29EB11}" destId="{89EE665D-CED5-46EB-B990-E7FF3A74C738}" srcOrd="0" destOrd="0" presId="urn:microsoft.com/office/officeart/2005/8/layout/radial4"/>
    <dgm:cxn modelId="{3807A712-0B8A-4995-A9DD-53A536B5F3AA}" type="presOf" srcId="{10ADDDDE-135C-401E-8921-EA967971592C}" destId="{7815299C-2C39-4BE1-B1F0-4A62BA18EE47}" srcOrd="0" destOrd="0" presId="urn:microsoft.com/office/officeart/2005/8/layout/radial4"/>
    <dgm:cxn modelId="{C1B367AC-B05F-4944-8AF6-CB344AF7994B}" srcId="{FD8C6F1C-2F47-4E67-BF4A-57AEC0C184E1}" destId="{10998688-599B-462A-8531-23FBDC29EB11}" srcOrd="1" destOrd="0" parTransId="{5EEDEE62-A62F-4812-A502-FD8EA97D1006}" sibTransId="{01AE86AB-1FC7-4FF4-A880-F9DEEC5C97BD}"/>
    <dgm:cxn modelId="{CC3B68B8-900C-4629-99CF-6FDA7E7AEF9F}" srcId="{FD8C6F1C-2F47-4E67-BF4A-57AEC0C184E1}" destId="{1FCF3550-9C72-46E2-BB7B-8D66D87236E5}" srcOrd="4" destOrd="0" parTransId="{50F8C81A-BF71-4AB2-9FE6-FFB5301A7308}" sibTransId="{E8713A0A-EB77-42B5-BD49-CC37E76349E8}"/>
    <dgm:cxn modelId="{5190ACB0-7D7E-41C8-81CC-4BD26322F7DA}" type="presParOf" srcId="{BE1F7E17-01ED-4E77-A5CF-899A1B3C54AC}" destId="{EFEECA10-AFAB-4B47-A014-FF55DC640DC3}" srcOrd="0" destOrd="0" presId="urn:microsoft.com/office/officeart/2005/8/layout/radial4"/>
    <dgm:cxn modelId="{63C68DEC-76E7-4573-A331-013DAF08A9C2}" type="presParOf" srcId="{BE1F7E17-01ED-4E77-A5CF-899A1B3C54AC}" destId="{7815299C-2C39-4BE1-B1F0-4A62BA18EE47}" srcOrd="1" destOrd="0" presId="urn:microsoft.com/office/officeart/2005/8/layout/radial4"/>
    <dgm:cxn modelId="{322E60F5-3968-411F-9E3D-7224BF2F9F35}" type="presParOf" srcId="{BE1F7E17-01ED-4E77-A5CF-899A1B3C54AC}" destId="{383FE92E-1BEE-4377-92D5-AF1D5842A524}" srcOrd="2" destOrd="0" presId="urn:microsoft.com/office/officeart/2005/8/layout/radial4"/>
    <dgm:cxn modelId="{D64EF792-22CD-4F24-B611-A8BBD1D86194}" type="presParOf" srcId="{BE1F7E17-01ED-4E77-A5CF-899A1B3C54AC}" destId="{73E5E20E-7905-4AC0-A2F3-B89485570D2B}" srcOrd="3" destOrd="0" presId="urn:microsoft.com/office/officeart/2005/8/layout/radial4"/>
    <dgm:cxn modelId="{0C8B036A-B3BC-4352-B372-E78922A739B2}" type="presParOf" srcId="{BE1F7E17-01ED-4E77-A5CF-899A1B3C54AC}" destId="{89EE665D-CED5-46EB-B990-E7FF3A74C738}" srcOrd="4" destOrd="0" presId="urn:microsoft.com/office/officeart/2005/8/layout/radial4"/>
    <dgm:cxn modelId="{86D539FF-04F7-4059-B09F-0E1C6254F693}" type="presParOf" srcId="{BE1F7E17-01ED-4E77-A5CF-899A1B3C54AC}" destId="{59956616-7D20-4699-AFA5-A3151931B9F5}" srcOrd="5" destOrd="0" presId="urn:microsoft.com/office/officeart/2005/8/layout/radial4"/>
    <dgm:cxn modelId="{26C24557-B432-4757-894A-F416E622EB7E}" type="presParOf" srcId="{BE1F7E17-01ED-4E77-A5CF-899A1B3C54AC}" destId="{4265510F-42B7-4D2C-93F2-321F6738E85B}" srcOrd="6" destOrd="0" presId="urn:microsoft.com/office/officeart/2005/8/layout/radial4"/>
    <dgm:cxn modelId="{33CACCE1-0FF6-4D68-A52B-745AB77EF41E}" type="presParOf" srcId="{BE1F7E17-01ED-4E77-A5CF-899A1B3C54AC}" destId="{C39002F9-4B7B-456A-BCDC-654409A4785F}" srcOrd="7" destOrd="0" presId="urn:microsoft.com/office/officeart/2005/8/layout/radial4"/>
    <dgm:cxn modelId="{79F1216A-AFBA-491F-8FCB-8D20C33189D5}" type="presParOf" srcId="{BE1F7E17-01ED-4E77-A5CF-899A1B3C54AC}" destId="{0DF5C707-0C0A-40AB-97F7-5B9CC462D7DF}" srcOrd="8" destOrd="0" presId="urn:microsoft.com/office/officeart/2005/8/layout/radial4"/>
    <dgm:cxn modelId="{8AFA15A1-37CA-45A0-8B00-E97DECB9AA62}" type="presParOf" srcId="{BE1F7E17-01ED-4E77-A5CF-899A1B3C54AC}" destId="{1C3EF53D-09EA-460C-81D4-C1C53D4C363F}" srcOrd="9" destOrd="0" presId="urn:microsoft.com/office/officeart/2005/8/layout/radial4"/>
    <dgm:cxn modelId="{63AD0681-3D27-458B-AE00-4D586FA42CA7}" type="presParOf" srcId="{BE1F7E17-01ED-4E77-A5CF-899A1B3C54AC}" destId="{D384E9BC-D351-459A-A4E8-3ADE51CB364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EF7F2-E222-4213-90C7-93FA534A61D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62DFA-9EA2-4EB5-979B-9F610BF3F5F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Неналоговые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F558B5-E94E-4153-8BBF-C473B47AE18B}" type="parTrans" cxnId="{ED25602D-ED95-4F1B-840F-F6DFA446AD99}">
      <dgm:prSet/>
      <dgm:spPr/>
      <dgm:t>
        <a:bodyPr/>
        <a:lstStyle/>
        <a:p>
          <a:endParaRPr lang="ru-RU"/>
        </a:p>
      </dgm:t>
    </dgm:pt>
    <dgm:pt modelId="{AFCC60CD-F670-41FF-8731-1DD36F4D26EF}" type="sibTrans" cxnId="{ED25602D-ED95-4F1B-840F-F6DFA446AD99}">
      <dgm:prSet/>
      <dgm:spPr/>
      <dgm:t>
        <a:bodyPr/>
        <a:lstStyle/>
        <a:p>
          <a:endParaRPr lang="ru-RU"/>
        </a:p>
      </dgm:t>
    </dgm:pt>
    <dgm:pt modelId="{90A3BCA9-D469-4863-9757-3328E2369AC6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7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22FFA0-B90B-4029-996B-4C269DFE691C}" type="parTrans" cxnId="{FB52C344-D66B-4268-A20E-0E731413154E}">
      <dgm:prSet/>
      <dgm:spPr/>
      <dgm:t>
        <a:bodyPr/>
        <a:lstStyle/>
        <a:p>
          <a:endParaRPr lang="ru-RU"/>
        </a:p>
      </dgm:t>
    </dgm:pt>
    <dgm:pt modelId="{FCACA974-5EA0-471D-B5AC-6110B75A3839}" type="sibTrans" cxnId="{FB52C344-D66B-4268-A20E-0E731413154E}">
      <dgm:prSet/>
      <dgm:spPr/>
      <dgm:t>
        <a:bodyPr/>
        <a:lstStyle/>
        <a:p>
          <a:endParaRPr lang="ru-RU"/>
        </a:p>
      </dgm:t>
    </dgm:pt>
    <dgm:pt modelId="{C44AB11E-9452-449B-A310-FE9EFD8B3A42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sz="17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34539D-1551-4144-B3D6-A20B42E518C1}" type="parTrans" cxnId="{1845A767-31E4-4A0B-BD23-F99FAAE701A5}">
      <dgm:prSet/>
      <dgm:spPr/>
      <dgm:t>
        <a:bodyPr/>
        <a:lstStyle/>
        <a:p>
          <a:endParaRPr lang="ru-RU"/>
        </a:p>
      </dgm:t>
    </dgm:pt>
    <dgm:pt modelId="{63C0FAF8-A926-48C4-8488-922C62C01B10}" type="sibTrans" cxnId="{1845A767-31E4-4A0B-BD23-F99FAAE701A5}">
      <dgm:prSet/>
      <dgm:spPr/>
      <dgm:t>
        <a:bodyPr/>
        <a:lstStyle/>
        <a:p>
          <a:endParaRPr lang="ru-RU"/>
        </a:p>
      </dgm:t>
    </dgm:pt>
    <dgm:pt modelId="{7C6F7B03-F3BE-40F6-BDC4-55DED6E6E16C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7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CC807E-AEAC-48BF-9F42-C5D4DE337A5F}" type="parTrans" cxnId="{50FA6E24-C1CF-4AB1-9FA3-BB7A317646C8}">
      <dgm:prSet/>
      <dgm:spPr/>
      <dgm:t>
        <a:bodyPr/>
        <a:lstStyle/>
        <a:p>
          <a:endParaRPr lang="ru-RU"/>
        </a:p>
      </dgm:t>
    </dgm:pt>
    <dgm:pt modelId="{13252FF7-8F7C-4FB2-8B50-F657CEFC23F5}" type="sibTrans" cxnId="{50FA6E24-C1CF-4AB1-9FA3-BB7A317646C8}">
      <dgm:prSet/>
      <dgm:spPr/>
      <dgm:t>
        <a:bodyPr/>
        <a:lstStyle/>
        <a:p>
          <a:endParaRPr lang="ru-RU"/>
        </a:p>
      </dgm:t>
    </dgm:pt>
    <dgm:pt modelId="{6062774A-7CE7-43E2-9822-7FEB8015AEEB}" type="pres">
      <dgm:prSet presAssocID="{472EF7F2-E222-4213-90C7-93FA534A61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E3DFF8-2B15-4AE0-950B-DBFD8202C5D0}" type="pres">
      <dgm:prSet presAssocID="{35A62DFA-9EA2-4EB5-979B-9F610BF3F5FA}" presName="hierRoot1" presStyleCnt="0"/>
      <dgm:spPr/>
    </dgm:pt>
    <dgm:pt modelId="{FF7C68D9-8E3B-4AD9-9252-1FBBE723730D}" type="pres">
      <dgm:prSet presAssocID="{35A62DFA-9EA2-4EB5-979B-9F610BF3F5FA}" presName="composite" presStyleCnt="0"/>
      <dgm:spPr/>
    </dgm:pt>
    <dgm:pt modelId="{ECBE57D8-7A23-4079-8858-669FA80D348B}" type="pres">
      <dgm:prSet presAssocID="{35A62DFA-9EA2-4EB5-979B-9F610BF3F5FA}" presName="background" presStyleLbl="node0" presStyleIdx="0" presStyleCnt="1"/>
      <dgm:spPr>
        <a:solidFill>
          <a:srgbClr val="FF0000"/>
        </a:solidFill>
      </dgm:spPr>
    </dgm:pt>
    <dgm:pt modelId="{253D530B-39AD-4B40-9330-52B93CFAEA49}" type="pres">
      <dgm:prSet presAssocID="{35A62DFA-9EA2-4EB5-979B-9F610BF3F5FA}" presName="text" presStyleLbl="fgAcc0" presStyleIdx="0" presStyleCnt="1" custLinFactNeighborX="890" custLinFactNeighborY="17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65353B-6A51-4110-84A4-5DA1E3738A79}" type="pres">
      <dgm:prSet presAssocID="{35A62DFA-9EA2-4EB5-979B-9F610BF3F5FA}" presName="hierChild2" presStyleCnt="0"/>
      <dgm:spPr/>
    </dgm:pt>
    <dgm:pt modelId="{7D447C1F-988E-4F50-A748-2F9D5366D1A6}" type="pres">
      <dgm:prSet presAssocID="{DE22FFA0-B90B-4029-996B-4C269DFE691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8DA1515-850E-4C54-8365-5E951AA725E6}" type="pres">
      <dgm:prSet presAssocID="{90A3BCA9-D469-4863-9757-3328E2369AC6}" presName="hierRoot2" presStyleCnt="0"/>
      <dgm:spPr/>
    </dgm:pt>
    <dgm:pt modelId="{7C3F6976-4CA0-4C0A-B458-C5AE2444D1DE}" type="pres">
      <dgm:prSet presAssocID="{90A3BCA9-D469-4863-9757-3328E2369AC6}" presName="composite2" presStyleCnt="0"/>
      <dgm:spPr/>
    </dgm:pt>
    <dgm:pt modelId="{EF0A7F68-04D7-41DB-9B42-90737B07F0E8}" type="pres">
      <dgm:prSet presAssocID="{90A3BCA9-D469-4863-9757-3328E2369AC6}" presName="background2" presStyleLbl="node2" presStyleIdx="0" presStyleCnt="3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5D11C2E-BEF0-4839-B887-19CBADD1C608}" type="pres">
      <dgm:prSet presAssocID="{90A3BCA9-D469-4863-9757-3328E2369AC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BE63BD-401B-421A-9AA8-45F60B8A0C50}" type="pres">
      <dgm:prSet presAssocID="{90A3BCA9-D469-4863-9757-3328E2369AC6}" presName="hierChild3" presStyleCnt="0"/>
      <dgm:spPr/>
    </dgm:pt>
    <dgm:pt modelId="{2DE86785-3B10-40DB-A6D4-3DF69BF67B9A}" type="pres">
      <dgm:prSet presAssocID="{0834539D-1551-4144-B3D6-A20B42E518C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5A4B1AF-C8DA-4146-85D3-D6EBC33DE3EB}" type="pres">
      <dgm:prSet presAssocID="{C44AB11E-9452-449B-A310-FE9EFD8B3A42}" presName="hierRoot2" presStyleCnt="0"/>
      <dgm:spPr/>
    </dgm:pt>
    <dgm:pt modelId="{CF8DE452-C3BC-447E-BFD8-01D663FF25CF}" type="pres">
      <dgm:prSet presAssocID="{C44AB11E-9452-449B-A310-FE9EFD8B3A42}" presName="composite2" presStyleCnt="0"/>
      <dgm:spPr/>
    </dgm:pt>
    <dgm:pt modelId="{5999E2F9-6B81-4540-A723-2128B6CB20C2}" type="pres">
      <dgm:prSet presAssocID="{C44AB11E-9452-449B-A310-FE9EFD8B3A42}" presName="background2" presStyleLbl="node2" presStyleIdx="1" presStyleCnt="3"/>
      <dgm:spPr/>
    </dgm:pt>
    <dgm:pt modelId="{6400D338-5FB8-4F29-B340-4907CD3A8407}" type="pres">
      <dgm:prSet presAssocID="{C44AB11E-9452-449B-A310-FE9EFD8B3A4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848F99-AA3B-463D-9F3B-FC422C17FF6D}" type="pres">
      <dgm:prSet presAssocID="{C44AB11E-9452-449B-A310-FE9EFD8B3A42}" presName="hierChild3" presStyleCnt="0"/>
      <dgm:spPr/>
    </dgm:pt>
    <dgm:pt modelId="{25E13CE1-92D6-4B39-8F4D-8BE7816E308D}" type="pres">
      <dgm:prSet presAssocID="{73CC807E-AEAC-48BF-9F42-C5D4DE337A5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ADB80F7-73B4-41DA-BDCF-9A8A6D2341F4}" type="pres">
      <dgm:prSet presAssocID="{7C6F7B03-F3BE-40F6-BDC4-55DED6E6E16C}" presName="hierRoot2" presStyleCnt="0"/>
      <dgm:spPr/>
    </dgm:pt>
    <dgm:pt modelId="{EE6181CF-E41A-42E1-AEEA-0DF5CB5B275B}" type="pres">
      <dgm:prSet presAssocID="{7C6F7B03-F3BE-40F6-BDC4-55DED6E6E16C}" presName="composite2" presStyleCnt="0"/>
      <dgm:spPr/>
    </dgm:pt>
    <dgm:pt modelId="{54F180E3-34D7-49B4-89D3-FF1884639DF7}" type="pres">
      <dgm:prSet presAssocID="{7C6F7B03-F3BE-40F6-BDC4-55DED6E6E16C}" presName="background2" presStyleLbl="node2" presStyleIdx="2" presStyleCnt="3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7968A107-CDA3-473B-BDA8-0A33E3689226}" type="pres">
      <dgm:prSet presAssocID="{7C6F7B03-F3BE-40F6-BDC4-55DED6E6E16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0B545-A94A-4A74-8B19-39FB272F46C1}" type="pres">
      <dgm:prSet presAssocID="{7C6F7B03-F3BE-40F6-BDC4-55DED6E6E16C}" presName="hierChild3" presStyleCnt="0"/>
      <dgm:spPr/>
    </dgm:pt>
  </dgm:ptLst>
  <dgm:cxnLst>
    <dgm:cxn modelId="{9F5BAEE3-3786-4433-AB5B-EC5C2F1442A3}" type="presOf" srcId="{7C6F7B03-F3BE-40F6-BDC4-55DED6E6E16C}" destId="{7968A107-CDA3-473B-BDA8-0A33E3689226}" srcOrd="0" destOrd="0" presId="urn:microsoft.com/office/officeart/2005/8/layout/hierarchy1"/>
    <dgm:cxn modelId="{50FA6E24-C1CF-4AB1-9FA3-BB7A317646C8}" srcId="{35A62DFA-9EA2-4EB5-979B-9F610BF3F5FA}" destId="{7C6F7B03-F3BE-40F6-BDC4-55DED6E6E16C}" srcOrd="2" destOrd="0" parTransId="{73CC807E-AEAC-48BF-9F42-C5D4DE337A5F}" sibTransId="{13252FF7-8F7C-4FB2-8B50-F657CEFC23F5}"/>
    <dgm:cxn modelId="{FBF3BF09-2B72-4214-9C49-A068B93EA8BD}" type="presOf" srcId="{0834539D-1551-4144-B3D6-A20B42E518C1}" destId="{2DE86785-3B10-40DB-A6D4-3DF69BF67B9A}" srcOrd="0" destOrd="0" presId="urn:microsoft.com/office/officeart/2005/8/layout/hierarchy1"/>
    <dgm:cxn modelId="{C7232CDF-B7ED-4066-B252-D23D70E3F56F}" type="presOf" srcId="{DE22FFA0-B90B-4029-996B-4C269DFE691C}" destId="{7D447C1F-988E-4F50-A748-2F9D5366D1A6}" srcOrd="0" destOrd="0" presId="urn:microsoft.com/office/officeart/2005/8/layout/hierarchy1"/>
    <dgm:cxn modelId="{FB52C344-D66B-4268-A20E-0E731413154E}" srcId="{35A62DFA-9EA2-4EB5-979B-9F610BF3F5FA}" destId="{90A3BCA9-D469-4863-9757-3328E2369AC6}" srcOrd="0" destOrd="0" parTransId="{DE22FFA0-B90B-4029-996B-4C269DFE691C}" sibTransId="{FCACA974-5EA0-471D-B5AC-6110B75A3839}"/>
    <dgm:cxn modelId="{1E01D1CA-A91D-4275-849D-7169304344A9}" type="presOf" srcId="{35A62DFA-9EA2-4EB5-979B-9F610BF3F5FA}" destId="{253D530B-39AD-4B40-9330-52B93CFAEA49}" srcOrd="0" destOrd="0" presId="urn:microsoft.com/office/officeart/2005/8/layout/hierarchy1"/>
    <dgm:cxn modelId="{928EA607-8CAA-4779-8DDA-9D9D79BADF35}" type="presOf" srcId="{472EF7F2-E222-4213-90C7-93FA534A61DC}" destId="{6062774A-7CE7-43E2-9822-7FEB8015AEEB}" srcOrd="0" destOrd="0" presId="urn:microsoft.com/office/officeart/2005/8/layout/hierarchy1"/>
    <dgm:cxn modelId="{B123CA1A-C32D-4BDF-A74E-9CA2DCB75E73}" type="presOf" srcId="{73CC807E-AEAC-48BF-9F42-C5D4DE337A5F}" destId="{25E13CE1-92D6-4B39-8F4D-8BE7816E308D}" srcOrd="0" destOrd="0" presId="urn:microsoft.com/office/officeart/2005/8/layout/hierarchy1"/>
    <dgm:cxn modelId="{60DED4F1-CC1C-43A4-8DAB-FF2A9843F09D}" type="presOf" srcId="{90A3BCA9-D469-4863-9757-3328E2369AC6}" destId="{E5D11C2E-BEF0-4839-B887-19CBADD1C608}" srcOrd="0" destOrd="0" presId="urn:microsoft.com/office/officeart/2005/8/layout/hierarchy1"/>
    <dgm:cxn modelId="{1845A767-31E4-4A0B-BD23-F99FAAE701A5}" srcId="{35A62DFA-9EA2-4EB5-979B-9F610BF3F5FA}" destId="{C44AB11E-9452-449B-A310-FE9EFD8B3A42}" srcOrd="1" destOrd="0" parTransId="{0834539D-1551-4144-B3D6-A20B42E518C1}" sibTransId="{63C0FAF8-A926-48C4-8488-922C62C01B10}"/>
    <dgm:cxn modelId="{7B9464C1-FC13-478D-9E57-B92B0A3B330D}" type="presOf" srcId="{C44AB11E-9452-449B-A310-FE9EFD8B3A42}" destId="{6400D338-5FB8-4F29-B340-4907CD3A8407}" srcOrd="0" destOrd="0" presId="urn:microsoft.com/office/officeart/2005/8/layout/hierarchy1"/>
    <dgm:cxn modelId="{ED25602D-ED95-4F1B-840F-F6DFA446AD99}" srcId="{472EF7F2-E222-4213-90C7-93FA534A61DC}" destId="{35A62DFA-9EA2-4EB5-979B-9F610BF3F5FA}" srcOrd="0" destOrd="0" parTransId="{20F558B5-E94E-4153-8BBF-C473B47AE18B}" sibTransId="{AFCC60CD-F670-41FF-8731-1DD36F4D26EF}"/>
    <dgm:cxn modelId="{0D9B78E7-EB04-48B6-8728-E9E9288B0E84}" type="presParOf" srcId="{6062774A-7CE7-43E2-9822-7FEB8015AEEB}" destId="{FFE3DFF8-2B15-4AE0-950B-DBFD8202C5D0}" srcOrd="0" destOrd="0" presId="urn:microsoft.com/office/officeart/2005/8/layout/hierarchy1"/>
    <dgm:cxn modelId="{04012FD0-14A2-4092-A323-3F3DB3B43BB4}" type="presParOf" srcId="{FFE3DFF8-2B15-4AE0-950B-DBFD8202C5D0}" destId="{FF7C68D9-8E3B-4AD9-9252-1FBBE723730D}" srcOrd="0" destOrd="0" presId="urn:microsoft.com/office/officeart/2005/8/layout/hierarchy1"/>
    <dgm:cxn modelId="{E133042C-3987-474C-A4DD-CA9D38C56F7F}" type="presParOf" srcId="{FF7C68D9-8E3B-4AD9-9252-1FBBE723730D}" destId="{ECBE57D8-7A23-4079-8858-669FA80D348B}" srcOrd="0" destOrd="0" presId="urn:microsoft.com/office/officeart/2005/8/layout/hierarchy1"/>
    <dgm:cxn modelId="{4D88C4B6-DA7E-442F-8F3B-F89E6BF21354}" type="presParOf" srcId="{FF7C68D9-8E3B-4AD9-9252-1FBBE723730D}" destId="{253D530B-39AD-4B40-9330-52B93CFAEA49}" srcOrd="1" destOrd="0" presId="urn:microsoft.com/office/officeart/2005/8/layout/hierarchy1"/>
    <dgm:cxn modelId="{B41DC294-F540-4C07-9C53-2743957F9016}" type="presParOf" srcId="{FFE3DFF8-2B15-4AE0-950B-DBFD8202C5D0}" destId="{ED65353B-6A51-4110-84A4-5DA1E3738A79}" srcOrd="1" destOrd="0" presId="urn:microsoft.com/office/officeart/2005/8/layout/hierarchy1"/>
    <dgm:cxn modelId="{F7DBDD11-68FD-4F41-86BC-93C393C42B69}" type="presParOf" srcId="{ED65353B-6A51-4110-84A4-5DA1E3738A79}" destId="{7D447C1F-988E-4F50-A748-2F9D5366D1A6}" srcOrd="0" destOrd="0" presId="urn:microsoft.com/office/officeart/2005/8/layout/hierarchy1"/>
    <dgm:cxn modelId="{A1F7CE82-9C8B-4CDA-BB19-057F83B97D0A}" type="presParOf" srcId="{ED65353B-6A51-4110-84A4-5DA1E3738A79}" destId="{A8DA1515-850E-4C54-8365-5E951AA725E6}" srcOrd="1" destOrd="0" presId="urn:microsoft.com/office/officeart/2005/8/layout/hierarchy1"/>
    <dgm:cxn modelId="{9F8BB942-F19C-44E5-BDE2-6C21CAB2E75A}" type="presParOf" srcId="{A8DA1515-850E-4C54-8365-5E951AA725E6}" destId="{7C3F6976-4CA0-4C0A-B458-C5AE2444D1DE}" srcOrd="0" destOrd="0" presId="urn:microsoft.com/office/officeart/2005/8/layout/hierarchy1"/>
    <dgm:cxn modelId="{4979A19B-9569-41F3-AF4F-7187C993391F}" type="presParOf" srcId="{7C3F6976-4CA0-4C0A-B458-C5AE2444D1DE}" destId="{EF0A7F68-04D7-41DB-9B42-90737B07F0E8}" srcOrd="0" destOrd="0" presId="urn:microsoft.com/office/officeart/2005/8/layout/hierarchy1"/>
    <dgm:cxn modelId="{0243D11D-1F57-41B9-B8B5-869418F5EA06}" type="presParOf" srcId="{7C3F6976-4CA0-4C0A-B458-C5AE2444D1DE}" destId="{E5D11C2E-BEF0-4839-B887-19CBADD1C608}" srcOrd="1" destOrd="0" presId="urn:microsoft.com/office/officeart/2005/8/layout/hierarchy1"/>
    <dgm:cxn modelId="{83E6CAA4-F287-4057-AB52-ED48646D2659}" type="presParOf" srcId="{A8DA1515-850E-4C54-8365-5E951AA725E6}" destId="{F1BE63BD-401B-421A-9AA8-45F60B8A0C50}" srcOrd="1" destOrd="0" presId="urn:microsoft.com/office/officeart/2005/8/layout/hierarchy1"/>
    <dgm:cxn modelId="{EA12E630-AA20-42D5-9C78-29785A481C11}" type="presParOf" srcId="{ED65353B-6A51-4110-84A4-5DA1E3738A79}" destId="{2DE86785-3B10-40DB-A6D4-3DF69BF67B9A}" srcOrd="2" destOrd="0" presId="urn:microsoft.com/office/officeart/2005/8/layout/hierarchy1"/>
    <dgm:cxn modelId="{20A5022F-448A-4575-9C81-2436C5D0045C}" type="presParOf" srcId="{ED65353B-6A51-4110-84A4-5DA1E3738A79}" destId="{25A4B1AF-C8DA-4146-85D3-D6EBC33DE3EB}" srcOrd="3" destOrd="0" presId="urn:microsoft.com/office/officeart/2005/8/layout/hierarchy1"/>
    <dgm:cxn modelId="{90A7D003-9D8E-4B1E-861C-AB14F7E6FCB2}" type="presParOf" srcId="{25A4B1AF-C8DA-4146-85D3-D6EBC33DE3EB}" destId="{CF8DE452-C3BC-447E-BFD8-01D663FF25CF}" srcOrd="0" destOrd="0" presId="urn:microsoft.com/office/officeart/2005/8/layout/hierarchy1"/>
    <dgm:cxn modelId="{E34F9EE3-0D8C-4259-9886-703071113B20}" type="presParOf" srcId="{CF8DE452-C3BC-447E-BFD8-01D663FF25CF}" destId="{5999E2F9-6B81-4540-A723-2128B6CB20C2}" srcOrd="0" destOrd="0" presId="urn:microsoft.com/office/officeart/2005/8/layout/hierarchy1"/>
    <dgm:cxn modelId="{9A3F07C1-7553-4C80-8C20-0C2FB1F4B621}" type="presParOf" srcId="{CF8DE452-C3BC-447E-BFD8-01D663FF25CF}" destId="{6400D338-5FB8-4F29-B340-4907CD3A8407}" srcOrd="1" destOrd="0" presId="urn:microsoft.com/office/officeart/2005/8/layout/hierarchy1"/>
    <dgm:cxn modelId="{0D778875-8A49-4D6B-B96F-EB8D2C67A013}" type="presParOf" srcId="{25A4B1AF-C8DA-4146-85D3-D6EBC33DE3EB}" destId="{DE848F99-AA3B-463D-9F3B-FC422C17FF6D}" srcOrd="1" destOrd="0" presId="urn:microsoft.com/office/officeart/2005/8/layout/hierarchy1"/>
    <dgm:cxn modelId="{AF023478-864C-4F4A-8A2D-53527ABAE31E}" type="presParOf" srcId="{ED65353B-6A51-4110-84A4-5DA1E3738A79}" destId="{25E13CE1-92D6-4B39-8F4D-8BE7816E308D}" srcOrd="4" destOrd="0" presId="urn:microsoft.com/office/officeart/2005/8/layout/hierarchy1"/>
    <dgm:cxn modelId="{57F48C57-4B53-4E21-A551-BF320C637067}" type="presParOf" srcId="{ED65353B-6A51-4110-84A4-5DA1E3738A79}" destId="{BADB80F7-73B4-41DA-BDCF-9A8A6D2341F4}" srcOrd="5" destOrd="0" presId="urn:microsoft.com/office/officeart/2005/8/layout/hierarchy1"/>
    <dgm:cxn modelId="{3C15F05A-61CF-4E95-A11A-14F478C94CB0}" type="presParOf" srcId="{BADB80F7-73B4-41DA-BDCF-9A8A6D2341F4}" destId="{EE6181CF-E41A-42E1-AEEA-0DF5CB5B275B}" srcOrd="0" destOrd="0" presId="urn:microsoft.com/office/officeart/2005/8/layout/hierarchy1"/>
    <dgm:cxn modelId="{31ECE075-9EEC-454C-B163-384AAAB50094}" type="presParOf" srcId="{EE6181CF-E41A-42E1-AEEA-0DF5CB5B275B}" destId="{54F180E3-34D7-49B4-89D3-FF1884639DF7}" srcOrd="0" destOrd="0" presId="urn:microsoft.com/office/officeart/2005/8/layout/hierarchy1"/>
    <dgm:cxn modelId="{7308FC79-3A5A-4B3F-B9D9-BDB8A7CBA4FA}" type="presParOf" srcId="{EE6181CF-E41A-42E1-AEEA-0DF5CB5B275B}" destId="{7968A107-CDA3-473B-BDA8-0A33E3689226}" srcOrd="1" destOrd="0" presId="urn:microsoft.com/office/officeart/2005/8/layout/hierarchy1"/>
    <dgm:cxn modelId="{3BDF3DEF-A909-4FAD-9004-019D50E962CD}" type="presParOf" srcId="{BADB80F7-73B4-41DA-BDCF-9A8A6D2341F4}" destId="{90B0B545-A94A-4A74-8B19-39FB272F46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43EB64-64BE-43C0-AA46-98B7EE2F564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3262AF-D37C-4063-A8B3-9948EE7228BC}">
      <dgm:prSet phldrT="[Текст]" custT="1"/>
      <dgm:spPr/>
      <dgm:t>
        <a:bodyPr/>
        <a:lstStyle/>
        <a:p>
          <a:r>
            <a:rPr lang="ru-RU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 на безвозмездной и безвозвратной основе без установления направлений ее использования</a:t>
          </a:r>
          <a:endParaRPr lang="ru-RU" sz="16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0FEC8-CAAB-4134-9D8D-14B816C9693E}" type="parTrans" cxnId="{60CB5247-4ED1-4305-8F88-7B5A1F40C1B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343C5-0FC2-49F6-9ACA-5FDE06629AB6}" type="sibTrans" cxnId="{60CB5247-4ED1-4305-8F88-7B5A1F40C1B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78EA2-3244-49BF-BB75-B568B13AC615}">
      <dgm:prSet phldrT="[Текст]" custT="1"/>
      <dgm:spPr/>
      <dgm:t>
        <a:bodyPr/>
        <a:lstStyle/>
        <a:p>
          <a:r>
            <a:rPr lang="ru-RU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на условиях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</a:r>
          <a:endParaRPr lang="ru-RU" sz="16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16B38-A487-4CC8-A2EE-56E93E9E7CEC}" type="parTrans" cxnId="{466A43F8-41F5-40B0-BE51-05A52BC901D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82567-6DBA-451E-8388-C94EE452902C}" type="sibTrans" cxnId="{466A43F8-41F5-40B0-BE51-05A52BC901D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E3505-C81A-4B92-BF1E-6F5154C22BFA}">
      <dgm:prSet phldrT="[Текст]" custT="1"/>
      <dgm:spPr/>
      <dgm:t>
        <a:bodyPr/>
        <a:lstStyle/>
        <a:p>
          <a:r>
            <a:rPr lang="ru-RU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поступления, в целях финансового обеспечения расходных обязательств, возникающих при выполнении полномочий «переданных» другим публично- правовым образованием</a:t>
          </a:r>
          <a:endParaRPr lang="ru-RU" sz="16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74050-DDE2-4F9B-B3FE-04591EB2089B}" type="parTrans" cxnId="{BAF90049-4420-455B-8AD2-66D42EA7417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F75CA-5CC5-4413-ADAF-5D8D50263C5F}" type="sibTrans" cxnId="{BAF90049-4420-455B-8AD2-66D42EA7417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22749-4428-4F8F-B15B-FBB810DA65C1}">
      <dgm:prSet phldrT="[Текст]" custT="1"/>
      <dgm:spPr/>
      <dgm:t>
        <a:bodyPr/>
        <a:lstStyle/>
        <a:p>
          <a:r>
            <a:rPr lang="ru-RU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бюджет, которые предусмотрены федеральными законами и (или) принятыми в соответствии с ними нормативными правовыми актами Правительства Российской Федерации, бюджетам бюджетной системы Российской Федерации</a:t>
          </a:r>
          <a:endParaRPr lang="ru-RU" sz="16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E6884-09DB-4A05-8D94-EA7B92B9F43B}" type="parTrans" cxnId="{A67E7BDD-F0F1-4796-BAC9-3A7BC99D6B4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21121-22E1-4EC4-BE03-A502B5EDF03E}" type="sibTrans" cxnId="{A67E7BDD-F0F1-4796-BAC9-3A7BC99D6B4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29A2A-8735-465E-9488-BA1465E7EEFC}" type="pres">
      <dgm:prSet presAssocID="{BE43EB64-64BE-43C0-AA46-98B7EE2F56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0C8A140-4CDD-4A34-9161-7E286E92173A}" type="pres">
      <dgm:prSet presAssocID="{BE43EB64-64BE-43C0-AA46-98B7EE2F5646}" presName="Name1" presStyleCnt="0"/>
      <dgm:spPr/>
    </dgm:pt>
    <dgm:pt modelId="{9C42311F-2101-41F0-B555-BA03EE13DD9C}" type="pres">
      <dgm:prSet presAssocID="{BE43EB64-64BE-43C0-AA46-98B7EE2F5646}" presName="cycle" presStyleCnt="0"/>
      <dgm:spPr/>
    </dgm:pt>
    <dgm:pt modelId="{2CD11E73-D26B-44FF-8A84-37547EEF5AF7}" type="pres">
      <dgm:prSet presAssocID="{BE43EB64-64BE-43C0-AA46-98B7EE2F5646}" presName="srcNode" presStyleLbl="node1" presStyleIdx="0" presStyleCnt="4"/>
      <dgm:spPr/>
    </dgm:pt>
    <dgm:pt modelId="{454C805B-741F-470C-A177-47E9C09EF751}" type="pres">
      <dgm:prSet presAssocID="{BE43EB64-64BE-43C0-AA46-98B7EE2F5646}" presName="conn" presStyleLbl="parChTrans1D2" presStyleIdx="0" presStyleCnt="1"/>
      <dgm:spPr/>
      <dgm:t>
        <a:bodyPr/>
        <a:lstStyle/>
        <a:p>
          <a:endParaRPr lang="ru-RU"/>
        </a:p>
      </dgm:t>
    </dgm:pt>
    <dgm:pt modelId="{C69F287E-565A-471E-B70F-16F70F13191E}" type="pres">
      <dgm:prSet presAssocID="{BE43EB64-64BE-43C0-AA46-98B7EE2F5646}" presName="extraNode" presStyleLbl="node1" presStyleIdx="0" presStyleCnt="4"/>
      <dgm:spPr/>
    </dgm:pt>
    <dgm:pt modelId="{FFA26D96-9942-42A6-ACBF-ED35349E48CE}" type="pres">
      <dgm:prSet presAssocID="{BE43EB64-64BE-43C0-AA46-98B7EE2F5646}" presName="dstNode" presStyleLbl="node1" presStyleIdx="0" presStyleCnt="4"/>
      <dgm:spPr/>
    </dgm:pt>
    <dgm:pt modelId="{CB93213B-A15B-4653-8553-CF5E787C57F8}" type="pres">
      <dgm:prSet presAssocID="{CF3262AF-D37C-4063-A8B3-9948EE7228BC}" presName="text_1" presStyleLbl="node1" presStyleIdx="0" presStyleCnt="4" custScaleX="98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E49B8-6177-471B-9910-755DDB74DA8B}" type="pres">
      <dgm:prSet presAssocID="{CF3262AF-D37C-4063-A8B3-9948EE7228BC}" presName="accent_1" presStyleCnt="0"/>
      <dgm:spPr/>
    </dgm:pt>
    <dgm:pt modelId="{FE85B8C7-AD75-4BBA-84AC-9E759D300498}" type="pres">
      <dgm:prSet presAssocID="{CF3262AF-D37C-4063-A8B3-9948EE7228BC}" presName="accentRepeatNode" presStyleLbl="solidFgAcc1" presStyleIdx="0" presStyleCnt="4" custScaleX="122695" custScaleY="114497"/>
      <dgm:spPr/>
    </dgm:pt>
    <dgm:pt modelId="{2ADDD06A-C217-41DC-86AD-665650E2552A}" type="pres">
      <dgm:prSet presAssocID="{E6D78EA2-3244-49BF-BB75-B568B13AC615}" presName="text_2" presStyleLbl="node1" presStyleIdx="1" presStyleCnt="4" custScaleX="9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ABD99-CBDB-43D8-A793-9A1901E85B79}" type="pres">
      <dgm:prSet presAssocID="{E6D78EA2-3244-49BF-BB75-B568B13AC615}" presName="accent_2" presStyleCnt="0"/>
      <dgm:spPr/>
    </dgm:pt>
    <dgm:pt modelId="{40A417B9-C39E-4F09-A896-FC99BC39B43C}" type="pres">
      <dgm:prSet presAssocID="{E6D78EA2-3244-49BF-BB75-B568B13AC615}" presName="accentRepeatNode" presStyleLbl="solidFgAcc1" presStyleIdx="1" presStyleCnt="4" custScaleX="117823" custScaleY="120021" custLinFactNeighborX="-15148" custLinFactNeighborY="-2458"/>
      <dgm:spPr/>
    </dgm:pt>
    <dgm:pt modelId="{E169A8BC-EC73-4CD4-B156-7D55F0D9F30B}" type="pres">
      <dgm:prSet presAssocID="{2D1E3505-C81A-4B92-BF1E-6F5154C22BFA}" presName="text_3" presStyleLbl="node1" presStyleIdx="2" presStyleCnt="4" custScaleX="98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46760-20EE-4661-9EC4-85D616B2A343}" type="pres">
      <dgm:prSet presAssocID="{2D1E3505-C81A-4B92-BF1E-6F5154C22BFA}" presName="accent_3" presStyleCnt="0"/>
      <dgm:spPr/>
    </dgm:pt>
    <dgm:pt modelId="{5D1610AD-B932-440F-AE6B-459DCC85CE28}" type="pres">
      <dgm:prSet presAssocID="{2D1E3505-C81A-4B92-BF1E-6F5154C22BFA}" presName="accentRepeatNode" presStyleLbl="solidFgAcc1" presStyleIdx="2" presStyleCnt="4" custScaleX="127663" custScaleY="105576" custLinFactNeighborX="-11610" custLinFactNeighborY="2762"/>
      <dgm:spPr/>
    </dgm:pt>
    <dgm:pt modelId="{9F9A83A6-D726-48D0-8CFF-4C4E45CA0A14}" type="pres">
      <dgm:prSet presAssocID="{EFC22749-4428-4F8F-B15B-FBB810DA65C1}" presName="text_4" presStyleLbl="node1" presStyleIdx="3" presStyleCnt="4" custScaleX="98067" custScaleY="133307" custLinFactNeighborX="125" custLinFactNeighborY="-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F79DC-A942-4643-AD65-6E88082070D9}" type="pres">
      <dgm:prSet presAssocID="{EFC22749-4428-4F8F-B15B-FBB810DA65C1}" presName="accent_4" presStyleCnt="0"/>
      <dgm:spPr/>
    </dgm:pt>
    <dgm:pt modelId="{22CF99DB-B314-4FA3-A46C-D7998E8CEE49}" type="pres">
      <dgm:prSet presAssocID="{EFC22749-4428-4F8F-B15B-FBB810DA65C1}" presName="accentRepeatNode" presStyleLbl="solidFgAcc1" presStyleIdx="3" presStyleCnt="4" custScaleX="131121" custScaleY="116676" custLinFactNeighborX="-2261" custLinFactNeighborY="1089"/>
      <dgm:spPr/>
    </dgm:pt>
  </dgm:ptLst>
  <dgm:cxnLst>
    <dgm:cxn modelId="{4DFAC970-45B5-4112-8905-943BCBAAC4AF}" type="presOf" srcId="{2D1E3505-C81A-4B92-BF1E-6F5154C22BFA}" destId="{E169A8BC-EC73-4CD4-B156-7D55F0D9F30B}" srcOrd="0" destOrd="0" presId="urn:microsoft.com/office/officeart/2008/layout/VerticalCurvedList"/>
    <dgm:cxn modelId="{BAF90049-4420-455B-8AD2-66D42EA74170}" srcId="{BE43EB64-64BE-43C0-AA46-98B7EE2F5646}" destId="{2D1E3505-C81A-4B92-BF1E-6F5154C22BFA}" srcOrd="2" destOrd="0" parTransId="{44574050-DDE2-4F9B-B3FE-04591EB2089B}" sibTransId="{804F75CA-5CC5-4413-ADAF-5D8D50263C5F}"/>
    <dgm:cxn modelId="{A67E7BDD-F0F1-4796-BAC9-3A7BC99D6B40}" srcId="{BE43EB64-64BE-43C0-AA46-98B7EE2F5646}" destId="{EFC22749-4428-4F8F-B15B-FBB810DA65C1}" srcOrd="3" destOrd="0" parTransId="{E0AE6884-09DB-4A05-8D94-EA7B92B9F43B}" sibTransId="{E3321121-22E1-4EC4-BE03-A502B5EDF03E}"/>
    <dgm:cxn modelId="{9C7AF0DE-229D-40BE-A5E7-70A4EAE1BDD7}" type="presOf" srcId="{BE43EB64-64BE-43C0-AA46-98B7EE2F5646}" destId="{6D329A2A-8735-465E-9488-BA1465E7EEFC}" srcOrd="0" destOrd="0" presId="urn:microsoft.com/office/officeart/2008/layout/VerticalCurvedList"/>
    <dgm:cxn modelId="{ABAE1CB8-04F1-49D4-9277-31B601EE1EB5}" type="presOf" srcId="{CF3262AF-D37C-4063-A8B3-9948EE7228BC}" destId="{CB93213B-A15B-4653-8553-CF5E787C57F8}" srcOrd="0" destOrd="0" presId="urn:microsoft.com/office/officeart/2008/layout/VerticalCurvedList"/>
    <dgm:cxn modelId="{466A43F8-41F5-40B0-BE51-05A52BC901DF}" srcId="{BE43EB64-64BE-43C0-AA46-98B7EE2F5646}" destId="{E6D78EA2-3244-49BF-BB75-B568B13AC615}" srcOrd="1" destOrd="0" parTransId="{D8E16B38-A487-4CC8-A2EE-56E93E9E7CEC}" sibTransId="{B9B82567-6DBA-451E-8388-C94EE452902C}"/>
    <dgm:cxn modelId="{187389A5-33AD-4649-AD90-90B98AAC6B69}" type="presOf" srcId="{EFC22749-4428-4F8F-B15B-FBB810DA65C1}" destId="{9F9A83A6-D726-48D0-8CFF-4C4E45CA0A14}" srcOrd="0" destOrd="0" presId="urn:microsoft.com/office/officeart/2008/layout/VerticalCurvedList"/>
    <dgm:cxn modelId="{7747D93E-401F-42F4-8A81-B9559AF927DD}" type="presOf" srcId="{B3A343C5-0FC2-49F6-9ACA-5FDE06629AB6}" destId="{454C805B-741F-470C-A177-47E9C09EF751}" srcOrd="0" destOrd="0" presId="urn:microsoft.com/office/officeart/2008/layout/VerticalCurvedList"/>
    <dgm:cxn modelId="{60CB5247-4ED1-4305-8F88-7B5A1F40C1B3}" srcId="{BE43EB64-64BE-43C0-AA46-98B7EE2F5646}" destId="{CF3262AF-D37C-4063-A8B3-9948EE7228BC}" srcOrd="0" destOrd="0" parTransId="{2AC0FEC8-CAAB-4134-9D8D-14B816C9693E}" sibTransId="{B3A343C5-0FC2-49F6-9ACA-5FDE06629AB6}"/>
    <dgm:cxn modelId="{D9A3B46D-1227-430A-812D-87206C95964F}" type="presOf" srcId="{E6D78EA2-3244-49BF-BB75-B568B13AC615}" destId="{2ADDD06A-C217-41DC-86AD-665650E2552A}" srcOrd="0" destOrd="0" presId="urn:microsoft.com/office/officeart/2008/layout/VerticalCurvedList"/>
    <dgm:cxn modelId="{0B7EC876-27F7-4125-A0C6-272739DA8EBE}" type="presParOf" srcId="{6D329A2A-8735-465E-9488-BA1465E7EEFC}" destId="{30C8A140-4CDD-4A34-9161-7E286E92173A}" srcOrd="0" destOrd="0" presId="urn:microsoft.com/office/officeart/2008/layout/VerticalCurvedList"/>
    <dgm:cxn modelId="{CB22F21C-2C4B-4C40-A979-EBEFFB1615BD}" type="presParOf" srcId="{30C8A140-4CDD-4A34-9161-7E286E92173A}" destId="{9C42311F-2101-41F0-B555-BA03EE13DD9C}" srcOrd="0" destOrd="0" presId="urn:microsoft.com/office/officeart/2008/layout/VerticalCurvedList"/>
    <dgm:cxn modelId="{28C78BAD-E2F7-4A98-A36D-622097006046}" type="presParOf" srcId="{9C42311F-2101-41F0-B555-BA03EE13DD9C}" destId="{2CD11E73-D26B-44FF-8A84-37547EEF5AF7}" srcOrd="0" destOrd="0" presId="urn:microsoft.com/office/officeart/2008/layout/VerticalCurvedList"/>
    <dgm:cxn modelId="{ACFB01CD-2189-4947-89C1-3A0EF425F559}" type="presParOf" srcId="{9C42311F-2101-41F0-B555-BA03EE13DD9C}" destId="{454C805B-741F-470C-A177-47E9C09EF751}" srcOrd="1" destOrd="0" presId="urn:microsoft.com/office/officeart/2008/layout/VerticalCurvedList"/>
    <dgm:cxn modelId="{282DC38B-5227-4E3B-9556-FCCCEF20D222}" type="presParOf" srcId="{9C42311F-2101-41F0-B555-BA03EE13DD9C}" destId="{C69F287E-565A-471E-B70F-16F70F13191E}" srcOrd="2" destOrd="0" presId="urn:microsoft.com/office/officeart/2008/layout/VerticalCurvedList"/>
    <dgm:cxn modelId="{39F9B7C6-9448-4F30-9900-773D5666844D}" type="presParOf" srcId="{9C42311F-2101-41F0-B555-BA03EE13DD9C}" destId="{FFA26D96-9942-42A6-ACBF-ED35349E48CE}" srcOrd="3" destOrd="0" presId="urn:microsoft.com/office/officeart/2008/layout/VerticalCurvedList"/>
    <dgm:cxn modelId="{B6E12C9B-10DD-4911-AC87-A21D2B7C9E05}" type="presParOf" srcId="{30C8A140-4CDD-4A34-9161-7E286E92173A}" destId="{CB93213B-A15B-4653-8553-CF5E787C57F8}" srcOrd="1" destOrd="0" presId="urn:microsoft.com/office/officeart/2008/layout/VerticalCurvedList"/>
    <dgm:cxn modelId="{7507E8FA-4B85-4B32-A6DC-30B3C2B26E9C}" type="presParOf" srcId="{30C8A140-4CDD-4A34-9161-7E286E92173A}" destId="{9CCE49B8-6177-471B-9910-755DDB74DA8B}" srcOrd="2" destOrd="0" presId="urn:microsoft.com/office/officeart/2008/layout/VerticalCurvedList"/>
    <dgm:cxn modelId="{CBAA9052-7310-4B52-A778-A14D5C79C8BB}" type="presParOf" srcId="{9CCE49B8-6177-471B-9910-755DDB74DA8B}" destId="{FE85B8C7-AD75-4BBA-84AC-9E759D300498}" srcOrd="0" destOrd="0" presId="urn:microsoft.com/office/officeart/2008/layout/VerticalCurvedList"/>
    <dgm:cxn modelId="{8450EC3F-9754-4B87-85CB-B14B28620B74}" type="presParOf" srcId="{30C8A140-4CDD-4A34-9161-7E286E92173A}" destId="{2ADDD06A-C217-41DC-86AD-665650E2552A}" srcOrd="3" destOrd="0" presId="urn:microsoft.com/office/officeart/2008/layout/VerticalCurvedList"/>
    <dgm:cxn modelId="{3ABC7414-72DE-4285-A7D5-E9060764226B}" type="presParOf" srcId="{30C8A140-4CDD-4A34-9161-7E286E92173A}" destId="{C06ABD99-CBDB-43D8-A793-9A1901E85B79}" srcOrd="4" destOrd="0" presId="urn:microsoft.com/office/officeart/2008/layout/VerticalCurvedList"/>
    <dgm:cxn modelId="{84530BE3-0B3F-472B-B536-9F40E471928A}" type="presParOf" srcId="{C06ABD99-CBDB-43D8-A793-9A1901E85B79}" destId="{40A417B9-C39E-4F09-A896-FC99BC39B43C}" srcOrd="0" destOrd="0" presId="urn:microsoft.com/office/officeart/2008/layout/VerticalCurvedList"/>
    <dgm:cxn modelId="{4AF8D9E8-3586-4EF1-A5C9-6240A3FB4099}" type="presParOf" srcId="{30C8A140-4CDD-4A34-9161-7E286E92173A}" destId="{E169A8BC-EC73-4CD4-B156-7D55F0D9F30B}" srcOrd="5" destOrd="0" presId="urn:microsoft.com/office/officeart/2008/layout/VerticalCurvedList"/>
    <dgm:cxn modelId="{7E2FD7CA-F8CD-490A-A15E-FB6616FA1840}" type="presParOf" srcId="{30C8A140-4CDD-4A34-9161-7E286E92173A}" destId="{77746760-20EE-4661-9EC4-85D616B2A343}" srcOrd="6" destOrd="0" presId="urn:microsoft.com/office/officeart/2008/layout/VerticalCurvedList"/>
    <dgm:cxn modelId="{3A1192A8-3A6B-4C4D-9A67-B1277B4D7B88}" type="presParOf" srcId="{77746760-20EE-4661-9EC4-85D616B2A343}" destId="{5D1610AD-B932-440F-AE6B-459DCC85CE28}" srcOrd="0" destOrd="0" presId="urn:microsoft.com/office/officeart/2008/layout/VerticalCurvedList"/>
    <dgm:cxn modelId="{54FA07FC-4E5B-4DF2-9AA9-E50E77C1CF8F}" type="presParOf" srcId="{30C8A140-4CDD-4A34-9161-7E286E92173A}" destId="{9F9A83A6-D726-48D0-8CFF-4C4E45CA0A14}" srcOrd="7" destOrd="0" presId="urn:microsoft.com/office/officeart/2008/layout/VerticalCurvedList"/>
    <dgm:cxn modelId="{A7143177-116B-405D-A42B-E394C06A4792}" type="presParOf" srcId="{30C8A140-4CDD-4A34-9161-7E286E92173A}" destId="{E8EF79DC-A942-4643-AD65-6E88082070D9}" srcOrd="8" destOrd="0" presId="urn:microsoft.com/office/officeart/2008/layout/VerticalCurvedList"/>
    <dgm:cxn modelId="{21C72447-9A4D-4D4D-BC65-9645EAA8798A}" type="presParOf" srcId="{E8EF79DC-A942-4643-AD65-6E88082070D9}" destId="{22CF99DB-B314-4FA3-A46C-D7998E8CEE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4C3FED-C128-4BB9-8304-C930CC289E3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BE6EC-30A2-4152-AB7E-413073F4D395}">
      <dgm:prSet phldrT="[Текст]" custT="1"/>
      <dgm:spPr/>
      <dgm:t>
        <a:bodyPr anchor="ctr"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137 340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1BCFA570-AF6C-424B-B5E2-EA34E33946D1}" type="parTrans" cxnId="{0A49B30A-EEBF-4C64-8399-0AC60269A825}">
      <dgm:prSet/>
      <dgm:spPr/>
      <dgm:t>
        <a:bodyPr/>
        <a:lstStyle/>
        <a:p>
          <a:endParaRPr lang="ru-RU"/>
        </a:p>
      </dgm:t>
    </dgm:pt>
    <dgm:pt modelId="{59E936E9-B02D-4C39-9C91-60DE95F2C290}" type="sibTrans" cxnId="{0A49B30A-EEBF-4C64-8399-0AC60269A825}">
      <dgm:prSet/>
      <dgm:spPr/>
      <dgm:t>
        <a:bodyPr/>
        <a:lstStyle/>
        <a:p>
          <a:endParaRPr lang="ru-RU"/>
        </a:p>
      </dgm:t>
    </dgm:pt>
    <dgm:pt modelId="{E3ACBB3E-9F55-435E-9AFC-2EA4730D8F19}">
      <dgm:prSet phldrT="[Текст]" custT="1"/>
      <dgm:spPr/>
      <dgm:t>
        <a:bodyPr anchor="ctr"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88 340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371C3E2E-A6F2-4901-B496-344414DCDC18}" type="parTrans" cxnId="{69260131-F14E-467A-9EF8-EE5074BBA3F3}">
      <dgm:prSet/>
      <dgm:spPr/>
      <dgm:t>
        <a:bodyPr/>
        <a:lstStyle/>
        <a:p>
          <a:endParaRPr lang="ru-RU"/>
        </a:p>
      </dgm:t>
    </dgm:pt>
    <dgm:pt modelId="{4A3F6641-2BDE-43EA-AF15-1C010651C156}" type="sibTrans" cxnId="{69260131-F14E-467A-9EF8-EE5074BBA3F3}">
      <dgm:prSet/>
      <dgm:spPr/>
      <dgm:t>
        <a:bodyPr/>
        <a:lstStyle/>
        <a:p>
          <a:endParaRPr lang="ru-RU"/>
        </a:p>
      </dgm:t>
    </dgm:pt>
    <dgm:pt modelId="{E490F89A-B755-432B-9AC7-35900F856221}">
      <dgm:prSet phldrT="[Текст]" custT="1"/>
      <dgm:spPr/>
      <dgm:t>
        <a:bodyPr anchor="ctr"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87 014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0203F057-60A2-4767-8598-F5EEBF7504DD}" type="parTrans" cxnId="{5A292B1C-690A-445D-B458-448830DDBB66}">
      <dgm:prSet/>
      <dgm:spPr/>
      <dgm:t>
        <a:bodyPr/>
        <a:lstStyle/>
        <a:p>
          <a:endParaRPr lang="ru-RU"/>
        </a:p>
      </dgm:t>
    </dgm:pt>
    <dgm:pt modelId="{4FC9A242-93B5-4800-B109-89D6969BBE53}" type="sibTrans" cxnId="{5A292B1C-690A-445D-B458-448830DDBB66}">
      <dgm:prSet/>
      <dgm:spPr/>
      <dgm:t>
        <a:bodyPr/>
        <a:lstStyle/>
        <a:p>
          <a:endParaRPr lang="ru-RU"/>
        </a:p>
      </dgm:t>
    </dgm:pt>
    <dgm:pt modelId="{556B8435-4622-4225-8A72-3D80C2544C4E}">
      <dgm:prSet phldrT="[Текст]" custT="1"/>
      <dgm:spPr/>
      <dgm:t>
        <a:bodyPr anchor="ctr"/>
        <a:lstStyle/>
        <a:p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84 893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F6F4C262-9006-4D3B-BCCF-3B7DFE084FE1}" type="parTrans" cxnId="{85E8B8ED-5C57-403D-873D-FF43927B0C8B}">
      <dgm:prSet/>
      <dgm:spPr/>
      <dgm:t>
        <a:bodyPr/>
        <a:lstStyle/>
        <a:p>
          <a:endParaRPr lang="ru-RU"/>
        </a:p>
      </dgm:t>
    </dgm:pt>
    <dgm:pt modelId="{E1371271-D10E-47DB-9E63-A7F2E13EA100}" type="sibTrans" cxnId="{85E8B8ED-5C57-403D-873D-FF43927B0C8B}">
      <dgm:prSet/>
      <dgm:spPr/>
      <dgm:t>
        <a:bodyPr/>
        <a:lstStyle/>
        <a:p>
          <a:endParaRPr lang="ru-RU"/>
        </a:p>
      </dgm:t>
    </dgm:pt>
    <dgm:pt modelId="{57162ECD-8442-4AC2-9369-97D3A99A5376}" type="pres">
      <dgm:prSet presAssocID="{034C3FED-C128-4BB9-8304-C930CC289E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C54E0-3B47-49AF-81CE-BC44AB367EE9}" type="pres">
      <dgm:prSet presAssocID="{034C3FED-C128-4BB9-8304-C930CC289E39}" presName="bkgdShp" presStyleLbl="alignAccFollowNode1" presStyleIdx="0" presStyleCnt="1"/>
      <dgm:spPr/>
    </dgm:pt>
    <dgm:pt modelId="{99E97057-BB98-403E-B6F3-7274D890EE44}" type="pres">
      <dgm:prSet presAssocID="{034C3FED-C128-4BB9-8304-C930CC289E39}" presName="linComp" presStyleCnt="0"/>
      <dgm:spPr/>
    </dgm:pt>
    <dgm:pt modelId="{C24A7F79-A553-485B-8144-423C4DF34BBE}" type="pres">
      <dgm:prSet presAssocID="{1BEBE6EC-30A2-4152-AB7E-413073F4D395}" presName="compNode" presStyleCnt="0"/>
      <dgm:spPr/>
    </dgm:pt>
    <dgm:pt modelId="{60D26D79-C021-471F-B246-FF3871A1B134}" type="pres">
      <dgm:prSet presAssocID="{1BEBE6EC-30A2-4152-AB7E-413073F4D395}" presName="node" presStyleLbl="node1" presStyleIdx="0" presStyleCnt="4" custScaleY="98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11735-EC26-42B8-A64A-A7984995556E}" type="pres">
      <dgm:prSet presAssocID="{1BEBE6EC-30A2-4152-AB7E-413073F4D395}" presName="invisiNode" presStyleLbl="node1" presStyleIdx="0" presStyleCnt="4"/>
      <dgm:spPr/>
    </dgm:pt>
    <dgm:pt modelId="{D8CE220F-7861-42EA-9F84-524D4A39337B}" type="pres">
      <dgm:prSet presAssocID="{1BEBE6EC-30A2-4152-AB7E-413073F4D395}" presName="imagNode" presStyleLbl="fgImgPlace1" presStyleIdx="0" presStyleCnt="4" custLinFactNeighborX="-1267" custLinFactNeighborY="2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4DB86225-23DA-43CB-8C00-9616CF288B96}" type="pres">
      <dgm:prSet presAssocID="{59E936E9-B02D-4C39-9C91-60DE95F2C2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80391C-D2F2-4FB6-A7AC-A1396BC7A904}" type="pres">
      <dgm:prSet presAssocID="{E3ACBB3E-9F55-435E-9AFC-2EA4730D8F19}" presName="compNode" presStyleCnt="0"/>
      <dgm:spPr/>
    </dgm:pt>
    <dgm:pt modelId="{459EB92B-E524-499A-A6E5-05892C1F0F34}" type="pres">
      <dgm:prSet presAssocID="{E3ACBB3E-9F55-435E-9AFC-2EA4730D8F19}" presName="node" presStyleLbl="node1" presStyleIdx="1" presStyleCnt="4" custLinFactNeighborX="-843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03543-A40C-4CDE-A21C-313E598E87A3}" type="pres">
      <dgm:prSet presAssocID="{E3ACBB3E-9F55-435E-9AFC-2EA4730D8F19}" presName="invisiNode" presStyleLbl="node1" presStyleIdx="1" presStyleCnt="4"/>
      <dgm:spPr/>
    </dgm:pt>
    <dgm:pt modelId="{97C346EF-0997-4B26-9604-0DACF9EB1716}" type="pres">
      <dgm:prSet presAssocID="{E3ACBB3E-9F55-435E-9AFC-2EA4730D8F19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0B210F2C-7846-4F84-B8B9-62FEE29CF451}" type="pres">
      <dgm:prSet presAssocID="{4A3F6641-2BDE-43EA-AF15-1C010651C1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F8D79E-444E-4E49-AD7A-377B84C2D5CE}" type="pres">
      <dgm:prSet presAssocID="{556B8435-4622-4225-8A72-3D80C2544C4E}" presName="compNode" presStyleCnt="0"/>
      <dgm:spPr/>
    </dgm:pt>
    <dgm:pt modelId="{6D41B16E-9D7B-4BE0-88E3-6B7E279F0779}" type="pres">
      <dgm:prSet presAssocID="{556B8435-4622-4225-8A72-3D80C2544C4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A7A86-9BDF-4F81-9316-78678142A6AA}" type="pres">
      <dgm:prSet presAssocID="{556B8435-4622-4225-8A72-3D80C2544C4E}" presName="invisiNode" presStyleLbl="node1" presStyleIdx="2" presStyleCnt="4"/>
      <dgm:spPr/>
    </dgm:pt>
    <dgm:pt modelId="{64E29851-3087-432E-AFCD-4A9C83079348}" type="pres">
      <dgm:prSet presAssocID="{556B8435-4622-4225-8A72-3D80C2544C4E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B36D1BB4-291E-4B91-8751-1A23E29D7D15}" type="pres">
      <dgm:prSet presAssocID="{E1371271-D10E-47DB-9E63-A7F2E13EA1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64A167-7FEE-4DEC-809C-D0B5117F8126}" type="pres">
      <dgm:prSet presAssocID="{E490F89A-B755-432B-9AC7-35900F856221}" presName="compNode" presStyleCnt="0"/>
      <dgm:spPr/>
    </dgm:pt>
    <dgm:pt modelId="{59E55414-6D26-4A17-927A-21DBD65C394B}" type="pres">
      <dgm:prSet presAssocID="{E490F89A-B755-432B-9AC7-35900F8562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5B47D-B5BC-4FC9-BD1C-2DD9C7BB203D}" type="pres">
      <dgm:prSet presAssocID="{E490F89A-B755-432B-9AC7-35900F856221}" presName="invisiNode" presStyleLbl="node1" presStyleIdx="3" presStyleCnt="4"/>
      <dgm:spPr/>
    </dgm:pt>
    <dgm:pt modelId="{64CC186E-F2BB-4C04-A3AE-4CD8758DBB4D}" type="pres">
      <dgm:prSet presAssocID="{E490F89A-B755-432B-9AC7-35900F856221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</dgm:ptLst>
  <dgm:cxnLst>
    <dgm:cxn modelId="{69260131-F14E-467A-9EF8-EE5074BBA3F3}" srcId="{034C3FED-C128-4BB9-8304-C930CC289E39}" destId="{E3ACBB3E-9F55-435E-9AFC-2EA4730D8F19}" srcOrd="1" destOrd="0" parTransId="{371C3E2E-A6F2-4901-B496-344414DCDC18}" sibTransId="{4A3F6641-2BDE-43EA-AF15-1C010651C156}"/>
    <dgm:cxn modelId="{78508663-1E10-400B-8537-F7A3D7520826}" type="presOf" srcId="{1BEBE6EC-30A2-4152-AB7E-413073F4D395}" destId="{60D26D79-C021-471F-B246-FF3871A1B134}" srcOrd="0" destOrd="0" presId="urn:microsoft.com/office/officeart/2005/8/layout/pList2"/>
    <dgm:cxn modelId="{6624F3E4-B2E9-43FD-90D0-EDB7268DFFB5}" type="presOf" srcId="{59E936E9-B02D-4C39-9C91-60DE95F2C290}" destId="{4DB86225-23DA-43CB-8C00-9616CF288B96}" srcOrd="0" destOrd="0" presId="urn:microsoft.com/office/officeart/2005/8/layout/pList2"/>
    <dgm:cxn modelId="{5AF86626-AD5B-4A82-BF7D-67A529357717}" type="presOf" srcId="{556B8435-4622-4225-8A72-3D80C2544C4E}" destId="{6D41B16E-9D7B-4BE0-88E3-6B7E279F0779}" srcOrd="0" destOrd="0" presId="urn:microsoft.com/office/officeart/2005/8/layout/pList2"/>
    <dgm:cxn modelId="{04661F34-0954-4BE0-8EE0-0262A384D547}" type="presOf" srcId="{034C3FED-C128-4BB9-8304-C930CC289E39}" destId="{57162ECD-8442-4AC2-9369-97D3A99A5376}" srcOrd="0" destOrd="0" presId="urn:microsoft.com/office/officeart/2005/8/layout/pList2"/>
    <dgm:cxn modelId="{5A292B1C-690A-445D-B458-448830DDBB66}" srcId="{034C3FED-C128-4BB9-8304-C930CC289E39}" destId="{E490F89A-B755-432B-9AC7-35900F856221}" srcOrd="3" destOrd="0" parTransId="{0203F057-60A2-4767-8598-F5EEBF7504DD}" sibTransId="{4FC9A242-93B5-4800-B109-89D6969BBE53}"/>
    <dgm:cxn modelId="{92191294-8CBF-4ECF-AE4A-8F8CEC9F9B62}" type="presOf" srcId="{E1371271-D10E-47DB-9E63-A7F2E13EA100}" destId="{B36D1BB4-291E-4B91-8751-1A23E29D7D15}" srcOrd="0" destOrd="0" presId="urn:microsoft.com/office/officeart/2005/8/layout/pList2"/>
    <dgm:cxn modelId="{F154BAEA-2BEB-442B-90AE-5E4D922249FA}" type="presOf" srcId="{E3ACBB3E-9F55-435E-9AFC-2EA4730D8F19}" destId="{459EB92B-E524-499A-A6E5-05892C1F0F34}" srcOrd="0" destOrd="0" presId="urn:microsoft.com/office/officeart/2005/8/layout/pList2"/>
    <dgm:cxn modelId="{85E8B8ED-5C57-403D-873D-FF43927B0C8B}" srcId="{034C3FED-C128-4BB9-8304-C930CC289E39}" destId="{556B8435-4622-4225-8A72-3D80C2544C4E}" srcOrd="2" destOrd="0" parTransId="{F6F4C262-9006-4D3B-BCCF-3B7DFE084FE1}" sibTransId="{E1371271-D10E-47DB-9E63-A7F2E13EA100}"/>
    <dgm:cxn modelId="{7BB89A77-F4CC-4921-887B-B8F8E3C883AA}" type="presOf" srcId="{4A3F6641-2BDE-43EA-AF15-1C010651C156}" destId="{0B210F2C-7846-4F84-B8B9-62FEE29CF451}" srcOrd="0" destOrd="0" presId="urn:microsoft.com/office/officeart/2005/8/layout/pList2"/>
    <dgm:cxn modelId="{0A49B30A-EEBF-4C64-8399-0AC60269A825}" srcId="{034C3FED-C128-4BB9-8304-C930CC289E39}" destId="{1BEBE6EC-30A2-4152-AB7E-413073F4D395}" srcOrd="0" destOrd="0" parTransId="{1BCFA570-AF6C-424B-B5E2-EA34E33946D1}" sibTransId="{59E936E9-B02D-4C39-9C91-60DE95F2C290}"/>
    <dgm:cxn modelId="{496D4541-DEDE-4559-BA11-BB4612376AB9}" type="presOf" srcId="{E490F89A-B755-432B-9AC7-35900F856221}" destId="{59E55414-6D26-4A17-927A-21DBD65C394B}" srcOrd="0" destOrd="0" presId="urn:microsoft.com/office/officeart/2005/8/layout/pList2"/>
    <dgm:cxn modelId="{A88828FE-D41B-461C-B0D9-F41F88870953}" type="presParOf" srcId="{57162ECD-8442-4AC2-9369-97D3A99A5376}" destId="{FE0C54E0-3B47-49AF-81CE-BC44AB367EE9}" srcOrd="0" destOrd="0" presId="urn:microsoft.com/office/officeart/2005/8/layout/pList2"/>
    <dgm:cxn modelId="{04AC8B8D-EF26-405F-B4CA-16CC6171C741}" type="presParOf" srcId="{57162ECD-8442-4AC2-9369-97D3A99A5376}" destId="{99E97057-BB98-403E-B6F3-7274D890EE44}" srcOrd="1" destOrd="0" presId="urn:microsoft.com/office/officeart/2005/8/layout/pList2"/>
    <dgm:cxn modelId="{07F8DD5E-F88E-443F-973F-9CDCC6BB0CBB}" type="presParOf" srcId="{99E97057-BB98-403E-B6F3-7274D890EE44}" destId="{C24A7F79-A553-485B-8144-423C4DF34BBE}" srcOrd="0" destOrd="0" presId="urn:microsoft.com/office/officeart/2005/8/layout/pList2"/>
    <dgm:cxn modelId="{1C6D4CD3-F510-4310-B6B1-A809E1E62520}" type="presParOf" srcId="{C24A7F79-A553-485B-8144-423C4DF34BBE}" destId="{60D26D79-C021-471F-B246-FF3871A1B134}" srcOrd="0" destOrd="0" presId="urn:microsoft.com/office/officeart/2005/8/layout/pList2"/>
    <dgm:cxn modelId="{B01025B5-964A-43CA-91C3-E162396ACF80}" type="presParOf" srcId="{C24A7F79-A553-485B-8144-423C4DF34BBE}" destId="{F8B11735-EC26-42B8-A64A-A7984995556E}" srcOrd="1" destOrd="0" presId="urn:microsoft.com/office/officeart/2005/8/layout/pList2"/>
    <dgm:cxn modelId="{ECD1BD22-EB93-42B8-967D-B04A4384C2EE}" type="presParOf" srcId="{C24A7F79-A553-485B-8144-423C4DF34BBE}" destId="{D8CE220F-7861-42EA-9F84-524D4A39337B}" srcOrd="2" destOrd="0" presId="urn:microsoft.com/office/officeart/2005/8/layout/pList2"/>
    <dgm:cxn modelId="{6B78B996-AECC-4D65-9808-539803F4CD43}" type="presParOf" srcId="{99E97057-BB98-403E-B6F3-7274D890EE44}" destId="{4DB86225-23DA-43CB-8C00-9616CF288B96}" srcOrd="1" destOrd="0" presId="urn:microsoft.com/office/officeart/2005/8/layout/pList2"/>
    <dgm:cxn modelId="{65AF405A-4D15-4CE2-B2C2-D0F763E0DCDE}" type="presParOf" srcId="{99E97057-BB98-403E-B6F3-7274D890EE44}" destId="{8780391C-D2F2-4FB6-A7AC-A1396BC7A904}" srcOrd="2" destOrd="0" presId="urn:microsoft.com/office/officeart/2005/8/layout/pList2"/>
    <dgm:cxn modelId="{20B62353-5B4D-4BCF-95E6-53669189F007}" type="presParOf" srcId="{8780391C-D2F2-4FB6-A7AC-A1396BC7A904}" destId="{459EB92B-E524-499A-A6E5-05892C1F0F34}" srcOrd="0" destOrd="0" presId="urn:microsoft.com/office/officeart/2005/8/layout/pList2"/>
    <dgm:cxn modelId="{6595F021-076E-423A-BDF5-C760343818DC}" type="presParOf" srcId="{8780391C-D2F2-4FB6-A7AC-A1396BC7A904}" destId="{CDE03543-A40C-4CDE-A21C-313E598E87A3}" srcOrd="1" destOrd="0" presId="urn:microsoft.com/office/officeart/2005/8/layout/pList2"/>
    <dgm:cxn modelId="{6030E126-B6A6-4ECC-99FE-823C67D89D4D}" type="presParOf" srcId="{8780391C-D2F2-4FB6-A7AC-A1396BC7A904}" destId="{97C346EF-0997-4B26-9604-0DACF9EB1716}" srcOrd="2" destOrd="0" presId="urn:microsoft.com/office/officeart/2005/8/layout/pList2"/>
    <dgm:cxn modelId="{C0BBE8EE-E1FE-4627-AB6F-D44E9E245C43}" type="presParOf" srcId="{99E97057-BB98-403E-B6F3-7274D890EE44}" destId="{0B210F2C-7846-4F84-B8B9-62FEE29CF451}" srcOrd="3" destOrd="0" presId="urn:microsoft.com/office/officeart/2005/8/layout/pList2"/>
    <dgm:cxn modelId="{FB7B777F-ADB7-40CD-9FF5-458D83759F7C}" type="presParOf" srcId="{99E97057-BB98-403E-B6F3-7274D890EE44}" destId="{ADF8D79E-444E-4E49-AD7A-377B84C2D5CE}" srcOrd="4" destOrd="0" presId="urn:microsoft.com/office/officeart/2005/8/layout/pList2"/>
    <dgm:cxn modelId="{D8015575-F067-48BC-9C5C-955E183FED49}" type="presParOf" srcId="{ADF8D79E-444E-4E49-AD7A-377B84C2D5CE}" destId="{6D41B16E-9D7B-4BE0-88E3-6B7E279F0779}" srcOrd="0" destOrd="0" presId="urn:microsoft.com/office/officeart/2005/8/layout/pList2"/>
    <dgm:cxn modelId="{4B40B358-B40F-42B0-A8A9-7F189EDCDA8B}" type="presParOf" srcId="{ADF8D79E-444E-4E49-AD7A-377B84C2D5CE}" destId="{82EA7A86-9BDF-4F81-9316-78678142A6AA}" srcOrd="1" destOrd="0" presId="urn:microsoft.com/office/officeart/2005/8/layout/pList2"/>
    <dgm:cxn modelId="{CD7B4BAF-9114-472B-A0AC-DB55F0422DEF}" type="presParOf" srcId="{ADF8D79E-444E-4E49-AD7A-377B84C2D5CE}" destId="{64E29851-3087-432E-AFCD-4A9C83079348}" srcOrd="2" destOrd="0" presId="urn:microsoft.com/office/officeart/2005/8/layout/pList2"/>
    <dgm:cxn modelId="{C1DE0E30-2527-4E42-BCAF-314850A55D01}" type="presParOf" srcId="{99E97057-BB98-403E-B6F3-7274D890EE44}" destId="{B36D1BB4-291E-4B91-8751-1A23E29D7D15}" srcOrd="5" destOrd="0" presId="urn:microsoft.com/office/officeart/2005/8/layout/pList2"/>
    <dgm:cxn modelId="{5FB6DDC4-5E02-44E1-97A6-874D14E103E1}" type="presParOf" srcId="{99E97057-BB98-403E-B6F3-7274D890EE44}" destId="{4264A167-7FEE-4DEC-809C-D0B5117F8126}" srcOrd="6" destOrd="0" presId="urn:microsoft.com/office/officeart/2005/8/layout/pList2"/>
    <dgm:cxn modelId="{E119E026-77C0-40A5-BA16-1331FB4E0B79}" type="presParOf" srcId="{4264A167-7FEE-4DEC-809C-D0B5117F8126}" destId="{59E55414-6D26-4A17-927A-21DBD65C394B}" srcOrd="0" destOrd="0" presId="urn:microsoft.com/office/officeart/2005/8/layout/pList2"/>
    <dgm:cxn modelId="{F22AF8A3-517E-49F9-9644-CB50DACE1463}" type="presParOf" srcId="{4264A167-7FEE-4DEC-809C-D0B5117F8126}" destId="{0CE5B47D-B5BC-4FC9-BD1C-2DD9C7BB203D}" srcOrd="1" destOrd="0" presId="urn:microsoft.com/office/officeart/2005/8/layout/pList2"/>
    <dgm:cxn modelId="{4940A86F-9B77-48CC-96D1-BF264835ED99}" type="presParOf" srcId="{4264A167-7FEE-4DEC-809C-D0B5117F8126}" destId="{64CC186E-F2BB-4C04-A3AE-4CD8758DBB4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0B0390-E2C2-4F44-B2EA-F8D51073E78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3AE0F17-0601-4716-A872-ABC37980038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ЖКХ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28F4735-C0FF-4590-B1AF-840D779FC3FF}" type="parTrans" cxnId="{59692326-5812-48C6-B300-486F828BFA80}">
      <dgm:prSet/>
      <dgm:spPr/>
      <dgm:t>
        <a:bodyPr/>
        <a:lstStyle/>
        <a:p>
          <a:endParaRPr lang="ru-RU"/>
        </a:p>
      </dgm:t>
    </dgm:pt>
    <dgm:pt modelId="{0202B6B4-6BB9-41A1-A708-D4761536000E}" type="sibTrans" cxnId="{59692326-5812-48C6-B300-486F828BFA80}">
      <dgm:prSet/>
      <dgm:spPr/>
      <dgm:t>
        <a:bodyPr/>
        <a:lstStyle/>
        <a:p>
          <a:endParaRPr lang="ru-RU"/>
        </a:p>
      </dgm:t>
    </dgm:pt>
    <dgm:pt modelId="{4886E7A5-B802-41F9-9E21-B0767BD18B2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ДОРОЖНОЕ ХОЗЯЙСТВО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74BF1CB-B25F-473A-ADD9-A08C5E99D37E}" type="parTrans" cxnId="{663E0FB5-63E7-4461-9D99-D7D8683B2060}">
      <dgm:prSet/>
      <dgm:spPr/>
      <dgm:t>
        <a:bodyPr/>
        <a:lstStyle/>
        <a:p>
          <a:endParaRPr lang="ru-RU"/>
        </a:p>
      </dgm:t>
    </dgm:pt>
    <dgm:pt modelId="{36D9CCD5-F17F-46C7-BFAB-C1887D189F1A}" type="sibTrans" cxnId="{663E0FB5-63E7-4461-9D99-D7D8683B2060}">
      <dgm:prSet/>
      <dgm:spPr/>
      <dgm:t>
        <a:bodyPr/>
        <a:lstStyle/>
        <a:p>
          <a:endParaRPr lang="ru-RU"/>
        </a:p>
      </dgm:t>
    </dgm:pt>
    <dgm:pt modelId="{700464F2-06B9-49ED-9158-04B63E8BF2B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17EC107-D2F3-4E6A-B2B6-13830C9FADBE}" type="parTrans" cxnId="{82A7AD07-17AB-4832-8B2B-9B8829D501C3}">
      <dgm:prSet/>
      <dgm:spPr/>
      <dgm:t>
        <a:bodyPr/>
        <a:lstStyle/>
        <a:p>
          <a:endParaRPr lang="ru-RU"/>
        </a:p>
      </dgm:t>
    </dgm:pt>
    <dgm:pt modelId="{F4DE6352-7168-4584-9004-652863EFC4FE}" type="sibTrans" cxnId="{82A7AD07-17AB-4832-8B2B-9B8829D501C3}">
      <dgm:prSet/>
      <dgm:spPr/>
      <dgm:t>
        <a:bodyPr/>
        <a:lstStyle/>
        <a:p>
          <a:endParaRPr lang="ru-RU"/>
        </a:p>
      </dgm:t>
    </dgm:pt>
    <dgm:pt modelId="{64C7EB60-9184-4A3C-9B1B-F20CEAEE28D1}" type="pres">
      <dgm:prSet presAssocID="{0A0B0390-E2C2-4F44-B2EA-F8D51073E78D}" presName="compositeShape" presStyleCnt="0">
        <dgm:presLayoutVars>
          <dgm:dir/>
          <dgm:resizeHandles/>
        </dgm:presLayoutVars>
      </dgm:prSet>
      <dgm:spPr/>
    </dgm:pt>
    <dgm:pt modelId="{3D255C68-6C54-4A29-9CFC-50438F80DDE7}" type="pres">
      <dgm:prSet presAssocID="{0A0B0390-E2C2-4F44-B2EA-F8D51073E78D}" presName="pyramid" presStyleLbl="node1" presStyleIdx="0" presStyleCnt="1" custLinFactNeighborX="-30005" custLinFactNeighborY="632"/>
      <dgm:spPr>
        <a:solidFill>
          <a:srgbClr val="0070C0"/>
        </a:solidFill>
      </dgm:spPr>
    </dgm:pt>
    <dgm:pt modelId="{51B326F7-0C7B-4701-9E87-A6394BBC046A}" type="pres">
      <dgm:prSet presAssocID="{0A0B0390-E2C2-4F44-B2EA-F8D51073E78D}" presName="theList" presStyleCnt="0"/>
      <dgm:spPr/>
    </dgm:pt>
    <dgm:pt modelId="{F609EEF4-8898-422C-87BD-5C22F8B2E9AF}" type="pres">
      <dgm:prSet presAssocID="{73AE0F17-0601-4716-A872-ABC379800389}" presName="aNode" presStyleLbl="fgAcc1" presStyleIdx="0" presStyleCnt="3" custAng="0" custLinFactY="48514" custLinFactNeighborX="-937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DBD08-0754-4C3D-9D20-DD11BEC8FE06}" type="pres">
      <dgm:prSet presAssocID="{73AE0F17-0601-4716-A872-ABC379800389}" presName="aSpace" presStyleCnt="0"/>
      <dgm:spPr/>
    </dgm:pt>
    <dgm:pt modelId="{0F526EDB-FF9F-480A-80AB-84F3CA2024D0}" type="pres">
      <dgm:prSet presAssocID="{4886E7A5-B802-41F9-9E21-B0767BD18B2B}" presName="aNode" presStyleLbl="fgAcc1" presStyleIdx="1" presStyleCnt="3" custLinFactY="43551" custLinFactNeighborX="-765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A3E4-8F27-4DF1-AA6C-D65081C42E47}" type="pres">
      <dgm:prSet presAssocID="{4886E7A5-B802-41F9-9E21-B0767BD18B2B}" presName="aSpace" presStyleCnt="0"/>
      <dgm:spPr/>
    </dgm:pt>
    <dgm:pt modelId="{E1DE5400-DB2C-4E91-8879-8AA5692332C2}" type="pres">
      <dgm:prSet presAssocID="{700464F2-06B9-49ED-9158-04B63E8BF2B1}" presName="aNode" presStyleLbl="fgAcc1" presStyleIdx="2" presStyleCnt="3" custLinFactY="38588" custLinFactNeighborX="-912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BF98F-69E8-4833-AB5E-0B19EA2DBD57}" type="pres">
      <dgm:prSet presAssocID="{700464F2-06B9-49ED-9158-04B63E8BF2B1}" presName="aSpace" presStyleCnt="0"/>
      <dgm:spPr/>
    </dgm:pt>
  </dgm:ptLst>
  <dgm:cxnLst>
    <dgm:cxn modelId="{82A7AD07-17AB-4832-8B2B-9B8829D501C3}" srcId="{0A0B0390-E2C2-4F44-B2EA-F8D51073E78D}" destId="{700464F2-06B9-49ED-9158-04B63E8BF2B1}" srcOrd="2" destOrd="0" parTransId="{717EC107-D2F3-4E6A-B2B6-13830C9FADBE}" sibTransId="{F4DE6352-7168-4584-9004-652863EFC4FE}"/>
    <dgm:cxn modelId="{58C65B46-EE55-4D02-A464-B57179E272C4}" type="presOf" srcId="{73AE0F17-0601-4716-A872-ABC379800389}" destId="{F609EEF4-8898-422C-87BD-5C22F8B2E9AF}" srcOrd="0" destOrd="0" presId="urn:microsoft.com/office/officeart/2005/8/layout/pyramid2"/>
    <dgm:cxn modelId="{59692326-5812-48C6-B300-486F828BFA80}" srcId="{0A0B0390-E2C2-4F44-B2EA-F8D51073E78D}" destId="{73AE0F17-0601-4716-A872-ABC379800389}" srcOrd="0" destOrd="0" parTransId="{A28F4735-C0FF-4590-B1AF-840D779FC3FF}" sibTransId="{0202B6B4-6BB9-41A1-A708-D4761536000E}"/>
    <dgm:cxn modelId="{BECA0A6F-F83D-480D-B3D9-8AFF1B329471}" type="presOf" srcId="{700464F2-06B9-49ED-9158-04B63E8BF2B1}" destId="{E1DE5400-DB2C-4E91-8879-8AA5692332C2}" srcOrd="0" destOrd="0" presId="urn:microsoft.com/office/officeart/2005/8/layout/pyramid2"/>
    <dgm:cxn modelId="{663E0FB5-63E7-4461-9D99-D7D8683B2060}" srcId="{0A0B0390-E2C2-4F44-B2EA-F8D51073E78D}" destId="{4886E7A5-B802-41F9-9E21-B0767BD18B2B}" srcOrd="1" destOrd="0" parTransId="{A74BF1CB-B25F-473A-ADD9-A08C5E99D37E}" sibTransId="{36D9CCD5-F17F-46C7-BFAB-C1887D189F1A}"/>
    <dgm:cxn modelId="{1F5B0037-CFD5-4340-AAF9-24D9165B6207}" type="presOf" srcId="{4886E7A5-B802-41F9-9E21-B0767BD18B2B}" destId="{0F526EDB-FF9F-480A-80AB-84F3CA2024D0}" srcOrd="0" destOrd="0" presId="urn:microsoft.com/office/officeart/2005/8/layout/pyramid2"/>
    <dgm:cxn modelId="{7FB06D07-7D9B-4B40-A00C-856D8C68EF7B}" type="presOf" srcId="{0A0B0390-E2C2-4F44-B2EA-F8D51073E78D}" destId="{64C7EB60-9184-4A3C-9B1B-F20CEAEE28D1}" srcOrd="0" destOrd="0" presId="urn:microsoft.com/office/officeart/2005/8/layout/pyramid2"/>
    <dgm:cxn modelId="{47576047-687C-46DF-B0C6-3D7D64C3C4D3}" type="presParOf" srcId="{64C7EB60-9184-4A3C-9B1B-F20CEAEE28D1}" destId="{3D255C68-6C54-4A29-9CFC-50438F80DDE7}" srcOrd="0" destOrd="0" presId="urn:microsoft.com/office/officeart/2005/8/layout/pyramid2"/>
    <dgm:cxn modelId="{48F8332F-6F67-452D-94F4-D5C2DA7D03A1}" type="presParOf" srcId="{64C7EB60-9184-4A3C-9B1B-F20CEAEE28D1}" destId="{51B326F7-0C7B-4701-9E87-A6394BBC046A}" srcOrd="1" destOrd="0" presId="urn:microsoft.com/office/officeart/2005/8/layout/pyramid2"/>
    <dgm:cxn modelId="{746D44F5-5652-4B71-83C3-5EE7369CA757}" type="presParOf" srcId="{51B326F7-0C7B-4701-9E87-A6394BBC046A}" destId="{F609EEF4-8898-422C-87BD-5C22F8B2E9AF}" srcOrd="0" destOrd="0" presId="urn:microsoft.com/office/officeart/2005/8/layout/pyramid2"/>
    <dgm:cxn modelId="{3400C668-4BE8-4570-AF3D-76AD3AE268F1}" type="presParOf" srcId="{51B326F7-0C7B-4701-9E87-A6394BBC046A}" destId="{5B2DBD08-0754-4C3D-9D20-DD11BEC8FE06}" srcOrd="1" destOrd="0" presId="urn:microsoft.com/office/officeart/2005/8/layout/pyramid2"/>
    <dgm:cxn modelId="{FAC013D3-3CFE-442F-B920-E554FE298AD7}" type="presParOf" srcId="{51B326F7-0C7B-4701-9E87-A6394BBC046A}" destId="{0F526EDB-FF9F-480A-80AB-84F3CA2024D0}" srcOrd="2" destOrd="0" presId="urn:microsoft.com/office/officeart/2005/8/layout/pyramid2"/>
    <dgm:cxn modelId="{89D1742D-6773-4BE4-9DCF-7640CA5A8EB0}" type="presParOf" srcId="{51B326F7-0C7B-4701-9E87-A6394BBC046A}" destId="{3A9CA3E4-8F27-4DF1-AA6C-D65081C42E47}" srcOrd="3" destOrd="0" presId="urn:microsoft.com/office/officeart/2005/8/layout/pyramid2"/>
    <dgm:cxn modelId="{FE4CCD47-E059-4DBA-B7ED-3941A6A7B6E4}" type="presParOf" srcId="{51B326F7-0C7B-4701-9E87-A6394BBC046A}" destId="{E1DE5400-DB2C-4E91-8879-8AA5692332C2}" srcOrd="4" destOrd="0" presId="urn:microsoft.com/office/officeart/2005/8/layout/pyramid2"/>
    <dgm:cxn modelId="{AD5C5D71-5DD2-4D33-8D4A-37F2B2E50A89}" type="presParOf" srcId="{51B326F7-0C7B-4701-9E87-A6394BBC046A}" destId="{974BF98F-69E8-4833-AB5E-0B19EA2DBD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D5DD56-E71C-407E-B9E8-63A8E1A5CB15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35EC23-8645-4FC8-930B-3B8D54683627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51F6F3-7B46-432B-8EED-5EA2F5C037E6}" type="parTrans" cxnId="{F6188C1F-9EB3-466E-A7DA-230307AA55F1}">
      <dgm:prSet/>
      <dgm:spPr/>
      <dgm:t>
        <a:bodyPr/>
        <a:lstStyle/>
        <a:p>
          <a:endParaRPr lang="ru-RU"/>
        </a:p>
      </dgm:t>
    </dgm:pt>
    <dgm:pt modelId="{F6CD28E9-8120-44C8-9A34-70DAB5F38A9E}" type="sibTrans" cxnId="{F6188C1F-9EB3-466E-A7DA-230307AA55F1}">
      <dgm:prSet/>
      <dgm:spPr/>
      <dgm:t>
        <a:bodyPr/>
        <a:lstStyle/>
        <a:p>
          <a:endParaRPr lang="ru-RU"/>
        </a:p>
      </dgm:t>
    </dgm:pt>
    <dgm:pt modelId="{685BD883-06B5-4304-9A46-6C72C97F897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Программные расходы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A61859-4FEC-4D98-9019-F4DF0059E1A9}" type="parTrans" cxnId="{F62EC5A0-A0BA-4B99-9DEB-13526BA4003F}">
      <dgm:prSet/>
      <dgm:spPr/>
      <dgm:t>
        <a:bodyPr/>
        <a:lstStyle/>
        <a:p>
          <a:endParaRPr lang="ru-RU"/>
        </a:p>
      </dgm:t>
    </dgm:pt>
    <dgm:pt modelId="{92728DA0-820B-4E77-BDC6-1AAF3B34A3D8}" type="sibTrans" cxnId="{F62EC5A0-A0BA-4B99-9DEB-13526BA4003F}">
      <dgm:prSet/>
      <dgm:spPr/>
      <dgm:t>
        <a:bodyPr/>
        <a:lstStyle/>
        <a:p>
          <a:endParaRPr lang="ru-RU"/>
        </a:p>
      </dgm:t>
    </dgm:pt>
    <dgm:pt modelId="{5ACBE861-A687-485F-8068-8100413F8D7C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ЖКХ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64E1BC-DC7F-4D3B-9F40-95B55874B54B}" type="parTrans" cxnId="{0645E569-A785-4E1E-81B0-B218EC163603}">
      <dgm:prSet/>
      <dgm:spPr/>
      <dgm:t>
        <a:bodyPr/>
        <a:lstStyle/>
        <a:p>
          <a:endParaRPr lang="ru-RU"/>
        </a:p>
      </dgm:t>
    </dgm:pt>
    <dgm:pt modelId="{C81443E0-16BC-420D-8EAE-278733667639}" type="sibTrans" cxnId="{0645E569-A785-4E1E-81B0-B218EC163603}">
      <dgm:prSet/>
      <dgm:spPr/>
      <dgm:t>
        <a:bodyPr/>
        <a:lstStyle/>
        <a:p>
          <a:endParaRPr lang="ru-RU"/>
        </a:p>
      </dgm:t>
    </dgm:pt>
    <dgm:pt modelId="{A5622AC0-46D4-406A-A4CC-2081983C0238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Доступное жилье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87C681-C80C-4D64-A894-65BFF391DD26}" type="parTrans" cxnId="{C114DBFE-0CAA-45BE-A47C-72226FE28CC3}">
      <dgm:prSet/>
      <dgm:spPr/>
      <dgm:t>
        <a:bodyPr/>
        <a:lstStyle/>
        <a:p>
          <a:endParaRPr lang="ru-RU"/>
        </a:p>
      </dgm:t>
    </dgm:pt>
    <dgm:pt modelId="{85AC669E-3577-48B6-9F44-EF10693A5EBC}" type="sibTrans" cxnId="{C114DBFE-0CAA-45BE-A47C-72226FE28CC3}">
      <dgm:prSet/>
      <dgm:spPr/>
      <dgm:t>
        <a:bodyPr/>
        <a:lstStyle/>
        <a:p>
          <a:endParaRPr lang="ru-RU"/>
        </a:p>
      </dgm:t>
    </dgm:pt>
    <dgm:pt modelId="{691D7480-AC00-4304-887C-F411A4CE41D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F499EB-6188-497A-AF11-B4939389CEA0}" type="parTrans" cxnId="{1BC798DC-5861-4972-90B6-DAE3C8542BDA}">
      <dgm:prSet/>
      <dgm:spPr/>
      <dgm:t>
        <a:bodyPr/>
        <a:lstStyle/>
        <a:p>
          <a:endParaRPr lang="ru-RU"/>
        </a:p>
      </dgm:t>
    </dgm:pt>
    <dgm:pt modelId="{8A40C8EA-905A-4850-BF60-12DE461F8D8D}" type="sibTrans" cxnId="{1BC798DC-5861-4972-90B6-DAE3C8542BDA}">
      <dgm:prSet/>
      <dgm:spPr/>
      <dgm:t>
        <a:bodyPr/>
        <a:lstStyle/>
        <a:p>
          <a:endParaRPr lang="ru-RU"/>
        </a:p>
      </dgm:t>
    </dgm:pt>
    <dgm:pt modelId="{C8389D91-FEC5-4781-B5D3-3340AA4A1BEF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транспортного комплекса и улично-дорожной сети</a:t>
          </a:r>
          <a:endParaRPr lang="ru-RU" sz="15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6A5D2F-2DDC-4061-A95D-3BA885F70B32}" type="parTrans" cxnId="{1A95B2D6-AA83-4C2C-A2BA-6B546CFD0ED1}">
      <dgm:prSet/>
      <dgm:spPr/>
      <dgm:t>
        <a:bodyPr/>
        <a:lstStyle/>
        <a:p>
          <a:endParaRPr lang="ru-RU"/>
        </a:p>
      </dgm:t>
    </dgm:pt>
    <dgm:pt modelId="{0D52D510-D802-417F-BEEC-CFB3665BEAEF}" type="sibTrans" cxnId="{1A95B2D6-AA83-4C2C-A2BA-6B546CFD0ED1}">
      <dgm:prSet/>
      <dgm:spPr/>
      <dgm:t>
        <a:bodyPr/>
        <a:lstStyle/>
        <a:p>
          <a:endParaRPr lang="ru-RU"/>
        </a:p>
      </dgm:t>
    </dgm:pt>
    <dgm:pt modelId="{75B7AFC3-8502-406B-8CA5-9E30D565E78C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Благоустройство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423534-7592-4DA9-8CB1-504EA5355355}" type="parTrans" cxnId="{38FF8401-776E-48C0-B3B6-E1BCE912633F}">
      <dgm:prSet/>
      <dgm:spPr/>
      <dgm:t>
        <a:bodyPr/>
        <a:lstStyle/>
        <a:p>
          <a:endParaRPr lang="ru-RU"/>
        </a:p>
      </dgm:t>
    </dgm:pt>
    <dgm:pt modelId="{051E63D0-789D-436F-9DB6-5964EC71DC8F}" type="sibTrans" cxnId="{38FF8401-776E-48C0-B3B6-E1BCE912633F}">
      <dgm:prSet/>
      <dgm:spPr/>
      <dgm:t>
        <a:bodyPr/>
        <a:lstStyle/>
        <a:p>
          <a:endParaRPr lang="ru-RU"/>
        </a:p>
      </dgm:t>
    </dgm:pt>
    <dgm:pt modelId="{3D0CDD63-9F27-48EA-9DA9-5AB924AD7EAB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Безопасный город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BB309-B469-4A45-B866-D005F35E7A20}" type="parTrans" cxnId="{EA9D4814-16F0-499B-9AFF-586740BDC0C6}">
      <dgm:prSet/>
      <dgm:spPr/>
      <dgm:t>
        <a:bodyPr/>
        <a:lstStyle/>
        <a:p>
          <a:endParaRPr lang="ru-RU"/>
        </a:p>
      </dgm:t>
    </dgm:pt>
    <dgm:pt modelId="{FBF46749-F1EE-46FA-8C39-C314DDC7C130}" type="sibTrans" cxnId="{EA9D4814-16F0-499B-9AFF-586740BDC0C6}">
      <dgm:prSet/>
      <dgm:spPr/>
      <dgm:t>
        <a:bodyPr/>
        <a:lstStyle/>
        <a:p>
          <a:endParaRPr lang="ru-RU"/>
        </a:p>
      </dgm:t>
    </dgm:pt>
    <dgm:pt modelId="{D7FCF81E-2473-451A-B595-523F587AB5CE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Поддержка приоритетных отраслей экономики</a:t>
          </a:r>
          <a:endParaRPr lang="ru-RU" sz="15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12C290-0DCB-49D8-868D-90365ED39849}" type="parTrans" cxnId="{B35BC247-B465-4780-AFA3-FA05C7031E0D}">
      <dgm:prSet/>
      <dgm:spPr/>
      <dgm:t>
        <a:bodyPr/>
        <a:lstStyle/>
        <a:p>
          <a:endParaRPr lang="ru-RU"/>
        </a:p>
      </dgm:t>
    </dgm:pt>
    <dgm:pt modelId="{C811F70F-7DEE-4659-A0B1-4C612CEC21D9}" type="sibTrans" cxnId="{B35BC247-B465-4780-AFA3-FA05C7031E0D}">
      <dgm:prSet/>
      <dgm:spPr/>
      <dgm:t>
        <a:bodyPr/>
        <a:lstStyle/>
        <a:p>
          <a:endParaRPr lang="ru-RU"/>
        </a:p>
      </dgm:t>
    </dgm:pt>
    <dgm:pt modelId="{297B40CE-29FD-49C5-80B4-C51A89DCC5B6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Совершенствование механизмов управления СМО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CB6FC4-C453-4F43-AE90-5B47167FBA91}" type="parTrans" cxnId="{C349824C-E8F2-44A9-A092-3DCA27165BC9}">
      <dgm:prSet/>
      <dgm:spPr/>
      <dgm:t>
        <a:bodyPr/>
        <a:lstStyle/>
        <a:p>
          <a:endParaRPr lang="ru-RU"/>
        </a:p>
      </dgm:t>
    </dgm:pt>
    <dgm:pt modelId="{27FB3BBF-5F27-4A9F-8AFF-D7DAC08095B7}" type="sibTrans" cxnId="{C349824C-E8F2-44A9-A092-3DCA27165BC9}">
      <dgm:prSet/>
      <dgm:spPr/>
      <dgm:t>
        <a:bodyPr/>
        <a:lstStyle/>
        <a:p>
          <a:endParaRPr lang="ru-RU"/>
        </a:p>
      </dgm:t>
    </dgm:pt>
    <dgm:pt modelId="{52984EBC-0786-43EC-925F-C37B23D4F635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Развитие культуры, досуга и спорта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F2FF6A-3FF4-4275-AD16-785F5FC350A4}" type="parTrans" cxnId="{EE3585F2-6761-45A5-8667-A0BE17E8C59E}">
      <dgm:prSet/>
      <dgm:spPr/>
      <dgm:t>
        <a:bodyPr/>
        <a:lstStyle/>
        <a:p>
          <a:endParaRPr lang="ru-RU"/>
        </a:p>
      </dgm:t>
    </dgm:pt>
    <dgm:pt modelId="{66F3FE9F-59AD-4F6B-8DC8-D57D975CE4C2}" type="sibTrans" cxnId="{EE3585F2-6761-45A5-8667-A0BE17E8C59E}">
      <dgm:prSet/>
      <dgm:spPr/>
      <dgm:t>
        <a:bodyPr/>
        <a:lstStyle/>
        <a:p>
          <a:endParaRPr lang="ru-RU"/>
        </a:p>
      </dgm:t>
    </dgm:pt>
    <dgm:pt modelId="{C9C39725-9EC7-4232-9EC6-39C9BB9261A7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</a:t>
          </a:r>
          <a:r>
            <a: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Доступная среда</a:t>
          </a:r>
          <a:endParaRPr lang="ru-RU" sz="1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BF9B8A-E2AA-4C9F-8A40-CD94B712C444}" type="parTrans" cxnId="{78B1E9D3-C720-4449-A4AC-BC75986A3535}">
      <dgm:prSet/>
      <dgm:spPr/>
      <dgm:t>
        <a:bodyPr/>
        <a:lstStyle/>
        <a:p>
          <a:endParaRPr lang="ru-RU"/>
        </a:p>
      </dgm:t>
    </dgm:pt>
    <dgm:pt modelId="{FF79AEE1-6C23-43A9-83B7-4EFE44472AFA}" type="sibTrans" cxnId="{78B1E9D3-C720-4449-A4AC-BC75986A3535}">
      <dgm:prSet/>
      <dgm:spPr/>
      <dgm:t>
        <a:bodyPr/>
        <a:lstStyle/>
        <a:p>
          <a:endParaRPr lang="ru-RU"/>
        </a:p>
      </dgm:t>
    </dgm:pt>
    <dgm:pt modelId="{A2BBB68E-C174-488C-8543-97FCBF741E81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Повышение качества управления муниципальным имуществом СМО</a:t>
          </a:r>
          <a:endParaRPr lang="ru-RU" sz="15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DE5642-190A-48AB-9455-0247DC5801B7}" type="parTrans" cxnId="{2B18ABEF-32A5-4E1D-B673-099625382C79}">
      <dgm:prSet/>
      <dgm:spPr/>
      <dgm:t>
        <a:bodyPr/>
        <a:lstStyle/>
        <a:p>
          <a:endParaRPr lang="ru-RU"/>
        </a:p>
      </dgm:t>
    </dgm:pt>
    <dgm:pt modelId="{10755661-4DAB-4D49-9DEB-96F7E56F7B83}" type="sibTrans" cxnId="{2B18ABEF-32A5-4E1D-B673-099625382C79}">
      <dgm:prSet/>
      <dgm:spPr/>
      <dgm:t>
        <a:bodyPr/>
        <a:lstStyle/>
        <a:p>
          <a:endParaRPr lang="ru-RU"/>
        </a:p>
      </dgm:t>
    </dgm:pt>
    <dgm:pt modelId="{739D3B66-104C-42D9-985C-285CCD76BB63}">
      <dgm:prSet phldrT="[Текст]"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градостроительной деятельности  и земельных отношений  на территории СМО</a:t>
          </a:r>
          <a:endParaRPr lang="ru-RU" sz="145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8E11ED-76AF-4DD6-953F-7AF9B320FF78}" type="parTrans" cxnId="{90840075-E05D-4CFC-8649-D8294B822519}">
      <dgm:prSet/>
      <dgm:spPr/>
      <dgm:t>
        <a:bodyPr/>
        <a:lstStyle/>
        <a:p>
          <a:endParaRPr lang="ru-RU"/>
        </a:p>
      </dgm:t>
    </dgm:pt>
    <dgm:pt modelId="{12DBCE74-877B-4E09-8B91-5AB958E277FF}" type="sibTrans" cxnId="{90840075-E05D-4CFC-8649-D8294B822519}">
      <dgm:prSet/>
      <dgm:spPr/>
      <dgm:t>
        <a:bodyPr/>
        <a:lstStyle/>
        <a:p>
          <a:endParaRPr lang="ru-RU"/>
        </a:p>
      </dgm:t>
    </dgm:pt>
    <dgm:pt modelId="{F9D0F9BA-3CE0-4D5A-8526-3456B986589D}" type="pres">
      <dgm:prSet presAssocID="{E4D5DD56-E71C-407E-B9E8-63A8E1A5CB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7484CF-3593-4E64-B41B-83995F08EFB0}" type="pres">
      <dgm:prSet presAssocID="{1235EC23-8645-4FC8-930B-3B8D54683627}" presName="root1" presStyleCnt="0"/>
      <dgm:spPr/>
    </dgm:pt>
    <dgm:pt modelId="{8262E72D-27FB-4D9B-B994-F491831BBC25}" type="pres">
      <dgm:prSet presAssocID="{1235EC23-8645-4FC8-930B-3B8D54683627}" presName="LevelOneTextNode" presStyleLbl="node0" presStyleIdx="0" presStyleCnt="1" custScaleX="119149" custScaleY="181892" custLinFactNeighborX="-41129" custLinFactNeighborY="-98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604B04-9154-4703-8B4A-5901513B7A74}" type="pres">
      <dgm:prSet presAssocID="{1235EC23-8645-4FC8-930B-3B8D54683627}" presName="level2hierChild" presStyleCnt="0"/>
      <dgm:spPr/>
    </dgm:pt>
    <dgm:pt modelId="{A16AE68F-4DC1-44B5-9640-EA127761D867}" type="pres">
      <dgm:prSet presAssocID="{7EA61859-4FEC-4D98-9019-F4DF0059E1A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F5C2FAB-C50A-4B8D-A4AD-20F111882320}" type="pres">
      <dgm:prSet presAssocID="{7EA61859-4FEC-4D98-9019-F4DF0059E1A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1F92BB1-599E-4674-B5CF-5C149905CA8C}" type="pres">
      <dgm:prSet presAssocID="{685BD883-06B5-4304-9A46-6C72C97F8972}" presName="root2" presStyleCnt="0"/>
      <dgm:spPr/>
    </dgm:pt>
    <dgm:pt modelId="{FF2FFD4B-1844-4EC4-9F9C-49ECDCDE1564}" type="pres">
      <dgm:prSet presAssocID="{685BD883-06B5-4304-9A46-6C72C97F8972}" presName="LevelTwoTextNode" presStyleLbl="node2" presStyleIdx="0" presStyleCnt="2" custScaleX="154007" custScaleY="181215" custLinFactY="-100000" custLinFactNeighborX="-24327" custLinFactNeighborY="-141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E30FB0-F26F-46F4-8411-1AA2128460EC}" type="pres">
      <dgm:prSet presAssocID="{685BD883-06B5-4304-9A46-6C72C97F8972}" presName="level3hierChild" presStyleCnt="0"/>
      <dgm:spPr/>
    </dgm:pt>
    <dgm:pt modelId="{5BE7A557-8C60-4151-809F-68BDAA47B8A7}" type="pres">
      <dgm:prSet presAssocID="{8464E1BC-DC7F-4D3B-9F40-95B55874B54B}" presName="conn2-1" presStyleLbl="parChTrans1D3" presStyleIdx="0" presStyleCnt="11"/>
      <dgm:spPr/>
      <dgm:t>
        <a:bodyPr/>
        <a:lstStyle/>
        <a:p>
          <a:endParaRPr lang="ru-RU"/>
        </a:p>
      </dgm:t>
    </dgm:pt>
    <dgm:pt modelId="{05F1A8FF-7604-4FD1-9EC6-9390A4F61F1E}" type="pres">
      <dgm:prSet presAssocID="{8464E1BC-DC7F-4D3B-9F40-95B55874B54B}" presName="connTx" presStyleLbl="parChTrans1D3" presStyleIdx="0" presStyleCnt="11"/>
      <dgm:spPr/>
      <dgm:t>
        <a:bodyPr/>
        <a:lstStyle/>
        <a:p>
          <a:endParaRPr lang="ru-RU"/>
        </a:p>
      </dgm:t>
    </dgm:pt>
    <dgm:pt modelId="{1B9D1519-DADF-489B-A050-BA701640F2EE}" type="pres">
      <dgm:prSet presAssocID="{5ACBE861-A687-485F-8068-8100413F8D7C}" presName="root2" presStyleCnt="0"/>
      <dgm:spPr/>
    </dgm:pt>
    <dgm:pt modelId="{248DE1DA-0009-4CD5-A24C-0D84960E7733}" type="pres">
      <dgm:prSet presAssocID="{5ACBE861-A687-485F-8068-8100413F8D7C}" presName="LevelTwoTextNode" presStyleLbl="node3" presStyleIdx="0" presStyleCnt="11" custScaleX="315090" custScaleY="72168" custLinFactNeighborX="2451" custLinFactNeighborY="-169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36734E-EB0C-477E-B272-126630635868}" type="pres">
      <dgm:prSet presAssocID="{5ACBE861-A687-485F-8068-8100413F8D7C}" presName="level3hierChild" presStyleCnt="0"/>
      <dgm:spPr/>
    </dgm:pt>
    <dgm:pt modelId="{2793DEB9-5AA5-46BC-914E-C07EFA96F5F4}" type="pres">
      <dgm:prSet presAssocID="{9487C681-C80C-4D64-A894-65BFF391DD26}" presName="conn2-1" presStyleLbl="parChTrans1D3" presStyleIdx="1" presStyleCnt="11"/>
      <dgm:spPr/>
      <dgm:t>
        <a:bodyPr/>
        <a:lstStyle/>
        <a:p>
          <a:endParaRPr lang="ru-RU"/>
        </a:p>
      </dgm:t>
    </dgm:pt>
    <dgm:pt modelId="{698BE5A8-3DB4-4F43-9A27-CD897CE617D2}" type="pres">
      <dgm:prSet presAssocID="{9487C681-C80C-4D64-A894-65BFF391DD26}" presName="connTx" presStyleLbl="parChTrans1D3" presStyleIdx="1" presStyleCnt="11"/>
      <dgm:spPr/>
      <dgm:t>
        <a:bodyPr/>
        <a:lstStyle/>
        <a:p>
          <a:endParaRPr lang="ru-RU"/>
        </a:p>
      </dgm:t>
    </dgm:pt>
    <dgm:pt modelId="{2B7CFFCF-9674-4302-BD5F-5B98EB85C155}" type="pres">
      <dgm:prSet presAssocID="{A5622AC0-46D4-406A-A4CC-2081983C0238}" presName="root2" presStyleCnt="0"/>
      <dgm:spPr/>
    </dgm:pt>
    <dgm:pt modelId="{3519E2E2-CD7E-4F21-8279-7FCC62DBC343}" type="pres">
      <dgm:prSet presAssocID="{A5622AC0-46D4-406A-A4CC-2081983C0238}" presName="LevelTwoTextNode" presStyleLbl="node3" presStyleIdx="1" presStyleCnt="11" custScaleX="314145" custScaleY="68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B94A7-7792-4690-B548-2A9E4EC92059}" type="pres">
      <dgm:prSet presAssocID="{A5622AC0-46D4-406A-A4CC-2081983C0238}" presName="level3hierChild" presStyleCnt="0"/>
      <dgm:spPr/>
    </dgm:pt>
    <dgm:pt modelId="{798A0B89-F63F-476A-A7EA-3262CD652518}" type="pres">
      <dgm:prSet presAssocID="{5F6A5D2F-2DDC-4061-A95D-3BA885F70B32}" presName="conn2-1" presStyleLbl="parChTrans1D3" presStyleIdx="2" presStyleCnt="11"/>
      <dgm:spPr/>
      <dgm:t>
        <a:bodyPr/>
        <a:lstStyle/>
        <a:p>
          <a:endParaRPr lang="ru-RU"/>
        </a:p>
      </dgm:t>
    </dgm:pt>
    <dgm:pt modelId="{AEE13D92-4FDA-4FF3-8028-749327061750}" type="pres">
      <dgm:prSet presAssocID="{5F6A5D2F-2DDC-4061-A95D-3BA885F70B32}" presName="connTx" presStyleLbl="parChTrans1D3" presStyleIdx="2" presStyleCnt="11"/>
      <dgm:spPr/>
      <dgm:t>
        <a:bodyPr/>
        <a:lstStyle/>
        <a:p>
          <a:endParaRPr lang="ru-RU"/>
        </a:p>
      </dgm:t>
    </dgm:pt>
    <dgm:pt modelId="{4C1FCAF4-21E2-44C9-8E76-E763297FCDC7}" type="pres">
      <dgm:prSet presAssocID="{C8389D91-FEC5-4781-B5D3-3340AA4A1BEF}" presName="root2" presStyleCnt="0"/>
      <dgm:spPr/>
    </dgm:pt>
    <dgm:pt modelId="{D790BF21-2E55-48E3-A549-DB0EDB899F20}" type="pres">
      <dgm:prSet presAssocID="{C8389D91-FEC5-4781-B5D3-3340AA4A1BEF}" presName="LevelTwoTextNode" presStyleLbl="node3" presStyleIdx="2" presStyleCnt="11" custScaleX="313591" custScaleY="69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B9D50A-6640-4C62-9514-FC4EBDE5CFE9}" type="pres">
      <dgm:prSet presAssocID="{C8389D91-FEC5-4781-B5D3-3340AA4A1BEF}" presName="level3hierChild" presStyleCnt="0"/>
      <dgm:spPr/>
    </dgm:pt>
    <dgm:pt modelId="{FFB351E9-272C-4993-897D-2D4A50545350}" type="pres">
      <dgm:prSet presAssocID="{55423534-7592-4DA9-8CB1-504EA5355355}" presName="conn2-1" presStyleLbl="parChTrans1D3" presStyleIdx="3" presStyleCnt="11"/>
      <dgm:spPr/>
      <dgm:t>
        <a:bodyPr/>
        <a:lstStyle/>
        <a:p>
          <a:endParaRPr lang="ru-RU"/>
        </a:p>
      </dgm:t>
    </dgm:pt>
    <dgm:pt modelId="{5E44F16A-EE04-493B-B999-A580510B4F39}" type="pres">
      <dgm:prSet presAssocID="{55423534-7592-4DA9-8CB1-504EA5355355}" presName="connTx" presStyleLbl="parChTrans1D3" presStyleIdx="3" presStyleCnt="11"/>
      <dgm:spPr/>
      <dgm:t>
        <a:bodyPr/>
        <a:lstStyle/>
        <a:p>
          <a:endParaRPr lang="ru-RU"/>
        </a:p>
      </dgm:t>
    </dgm:pt>
    <dgm:pt modelId="{1D22259F-9F62-4269-8ED7-79BF78CF2B9D}" type="pres">
      <dgm:prSet presAssocID="{75B7AFC3-8502-406B-8CA5-9E30D565E78C}" presName="root2" presStyleCnt="0"/>
      <dgm:spPr/>
    </dgm:pt>
    <dgm:pt modelId="{4FDC8F1B-4ACC-463F-81C6-E37B524229BE}" type="pres">
      <dgm:prSet presAssocID="{75B7AFC3-8502-406B-8CA5-9E30D565E78C}" presName="LevelTwoTextNode" presStyleLbl="node3" presStyleIdx="3" presStyleCnt="11" custScaleX="315837" custScaleY="72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B07DA3-88B4-41BC-B5A5-8D7858F8A8DE}" type="pres">
      <dgm:prSet presAssocID="{75B7AFC3-8502-406B-8CA5-9E30D565E78C}" presName="level3hierChild" presStyleCnt="0"/>
      <dgm:spPr/>
    </dgm:pt>
    <dgm:pt modelId="{9C325AC1-3366-4C17-A62C-4B0AB8679859}" type="pres">
      <dgm:prSet presAssocID="{A18BB309-B469-4A45-B866-D005F35E7A20}" presName="conn2-1" presStyleLbl="parChTrans1D3" presStyleIdx="4" presStyleCnt="11"/>
      <dgm:spPr/>
      <dgm:t>
        <a:bodyPr/>
        <a:lstStyle/>
        <a:p>
          <a:endParaRPr lang="ru-RU"/>
        </a:p>
      </dgm:t>
    </dgm:pt>
    <dgm:pt modelId="{B379E68E-B300-4D80-9353-055D11B47968}" type="pres">
      <dgm:prSet presAssocID="{A18BB309-B469-4A45-B866-D005F35E7A20}" presName="connTx" presStyleLbl="parChTrans1D3" presStyleIdx="4" presStyleCnt="11"/>
      <dgm:spPr/>
      <dgm:t>
        <a:bodyPr/>
        <a:lstStyle/>
        <a:p>
          <a:endParaRPr lang="ru-RU"/>
        </a:p>
      </dgm:t>
    </dgm:pt>
    <dgm:pt modelId="{41773BC1-50A7-4C38-A9C2-0A44AE0FFD02}" type="pres">
      <dgm:prSet presAssocID="{3D0CDD63-9F27-48EA-9DA9-5AB924AD7EAB}" presName="root2" presStyleCnt="0"/>
      <dgm:spPr/>
    </dgm:pt>
    <dgm:pt modelId="{4C88876B-BBAA-485A-8174-491A3D2373A2}" type="pres">
      <dgm:prSet presAssocID="{3D0CDD63-9F27-48EA-9DA9-5AB924AD7EAB}" presName="LevelTwoTextNode" presStyleLbl="node3" presStyleIdx="4" presStyleCnt="11" custScaleX="313695" custScaleY="7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0D3DC6-C670-4006-85AD-680EF21874A9}" type="pres">
      <dgm:prSet presAssocID="{3D0CDD63-9F27-48EA-9DA9-5AB924AD7EAB}" presName="level3hierChild" presStyleCnt="0"/>
      <dgm:spPr/>
    </dgm:pt>
    <dgm:pt modelId="{F821FCAE-37D4-490C-8906-B95B2E93F14D}" type="pres">
      <dgm:prSet presAssocID="{1512C290-0DCB-49D8-868D-90365ED39849}" presName="conn2-1" presStyleLbl="parChTrans1D3" presStyleIdx="5" presStyleCnt="11"/>
      <dgm:spPr/>
      <dgm:t>
        <a:bodyPr/>
        <a:lstStyle/>
        <a:p>
          <a:endParaRPr lang="ru-RU"/>
        </a:p>
      </dgm:t>
    </dgm:pt>
    <dgm:pt modelId="{2B9EF9EF-3928-4FA2-A198-701C8C2C0659}" type="pres">
      <dgm:prSet presAssocID="{1512C290-0DCB-49D8-868D-90365ED39849}" presName="connTx" presStyleLbl="parChTrans1D3" presStyleIdx="5" presStyleCnt="11"/>
      <dgm:spPr/>
      <dgm:t>
        <a:bodyPr/>
        <a:lstStyle/>
        <a:p>
          <a:endParaRPr lang="ru-RU"/>
        </a:p>
      </dgm:t>
    </dgm:pt>
    <dgm:pt modelId="{150D8265-1558-4D27-B593-3CF755E28227}" type="pres">
      <dgm:prSet presAssocID="{D7FCF81E-2473-451A-B595-523F587AB5CE}" presName="root2" presStyleCnt="0"/>
      <dgm:spPr/>
    </dgm:pt>
    <dgm:pt modelId="{4C7E59EB-E85D-43F0-9BB6-C8A63B68A395}" type="pres">
      <dgm:prSet presAssocID="{D7FCF81E-2473-451A-B595-523F587AB5CE}" presName="LevelTwoTextNode" presStyleLbl="node3" presStyleIdx="5" presStyleCnt="11" custScaleX="314737" custScaleY="99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FBD5D-6DF3-48E4-878C-9BED2BD1C740}" type="pres">
      <dgm:prSet presAssocID="{D7FCF81E-2473-451A-B595-523F587AB5CE}" presName="level3hierChild" presStyleCnt="0"/>
      <dgm:spPr/>
    </dgm:pt>
    <dgm:pt modelId="{6C55E896-D81A-40C7-AD7A-2736A7C26689}" type="pres">
      <dgm:prSet presAssocID="{A8CB6FC4-C453-4F43-AE90-5B47167FBA91}" presName="conn2-1" presStyleLbl="parChTrans1D3" presStyleIdx="6" presStyleCnt="11"/>
      <dgm:spPr/>
      <dgm:t>
        <a:bodyPr/>
        <a:lstStyle/>
        <a:p>
          <a:endParaRPr lang="ru-RU"/>
        </a:p>
      </dgm:t>
    </dgm:pt>
    <dgm:pt modelId="{3BD3CDF4-8C6F-4E2A-9AD5-7E32278310F0}" type="pres">
      <dgm:prSet presAssocID="{A8CB6FC4-C453-4F43-AE90-5B47167FBA91}" presName="connTx" presStyleLbl="parChTrans1D3" presStyleIdx="6" presStyleCnt="11"/>
      <dgm:spPr/>
      <dgm:t>
        <a:bodyPr/>
        <a:lstStyle/>
        <a:p>
          <a:endParaRPr lang="ru-RU"/>
        </a:p>
      </dgm:t>
    </dgm:pt>
    <dgm:pt modelId="{242CE72C-403C-4257-98AD-C94616412CF3}" type="pres">
      <dgm:prSet presAssocID="{297B40CE-29FD-49C5-80B4-C51A89DCC5B6}" presName="root2" presStyleCnt="0"/>
      <dgm:spPr/>
    </dgm:pt>
    <dgm:pt modelId="{19EEFEE1-EC3B-4C9C-8C9C-78E182C4C1C4}" type="pres">
      <dgm:prSet presAssocID="{297B40CE-29FD-49C5-80B4-C51A89DCC5B6}" presName="LevelTwoTextNode" presStyleLbl="node3" presStyleIdx="6" presStyleCnt="11" custScaleX="314739" custScaleY="78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28D6A3-6766-4057-B32D-CF6075409C59}" type="pres">
      <dgm:prSet presAssocID="{297B40CE-29FD-49C5-80B4-C51A89DCC5B6}" presName="level3hierChild" presStyleCnt="0"/>
      <dgm:spPr/>
    </dgm:pt>
    <dgm:pt modelId="{C09FB456-54B3-4E70-B57D-4A3BAD4A18F0}" type="pres">
      <dgm:prSet presAssocID="{EEF2FF6A-3FF4-4275-AD16-785F5FC350A4}" presName="conn2-1" presStyleLbl="parChTrans1D3" presStyleIdx="7" presStyleCnt="11"/>
      <dgm:spPr/>
      <dgm:t>
        <a:bodyPr/>
        <a:lstStyle/>
        <a:p>
          <a:endParaRPr lang="ru-RU"/>
        </a:p>
      </dgm:t>
    </dgm:pt>
    <dgm:pt modelId="{FBBA07A7-915E-4270-AEBC-CF713C1E1C13}" type="pres">
      <dgm:prSet presAssocID="{EEF2FF6A-3FF4-4275-AD16-785F5FC350A4}" presName="connTx" presStyleLbl="parChTrans1D3" presStyleIdx="7" presStyleCnt="11"/>
      <dgm:spPr/>
      <dgm:t>
        <a:bodyPr/>
        <a:lstStyle/>
        <a:p>
          <a:endParaRPr lang="ru-RU"/>
        </a:p>
      </dgm:t>
    </dgm:pt>
    <dgm:pt modelId="{071C6AA8-5DD4-4917-B4CC-88AB299EC2E5}" type="pres">
      <dgm:prSet presAssocID="{52984EBC-0786-43EC-925F-C37B23D4F635}" presName="root2" presStyleCnt="0"/>
      <dgm:spPr/>
    </dgm:pt>
    <dgm:pt modelId="{159DED6E-F305-4F83-B777-8A55FC846331}" type="pres">
      <dgm:prSet presAssocID="{52984EBC-0786-43EC-925F-C37B23D4F635}" presName="LevelTwoTextNode" presStyleLbl="node3" presStyleIdx="7" presStyleCnt="11" custScaleX="315563" custScaleY="64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080D0E-803E-4AD7-B190-B52F466832AA}" type="pres">
      <dgm:prSet presAssocID="{52984EBC-0786-43EC-925F-C37B23D4F635}" presName="level3hierChild" presStyleCnt="0"/>
      <dgm:spPr/>
    </dgm:pt>
    <dgm:pt modelId="{54E358F5-1721-4085-983A-2ABF41631DEE}" type="pres">
      <dgm:prSet presAssocID="{74BF9B8A-E2AA-4C9F-8A40-CD94B712C444}" presName="conn2-1" presStyleLbl="parChTrans1D3" presStyleIdx="8" presStyleCnt="11"/>
      <dgm:spPr/>
      <dgm:t>
        <a:bodyPr/>
        <a:lstStyle/>
        <a:p>
          <a:endParaRPr lang="ru-RU"/>
        </a:p>
      </dgm:t>
    </dgm:pt>
    <dgm:pt modelId="{1D6594EE-E615-4E9B-A2B2-13B83BBDDC96}" type="pres">
      <dgm:prSet presAssocID="{74BF9B8A-E2AA-4C9F-8A40-CD94B712C444}" presName="connTx" presStyleLbl="parChTrans1D3" presStyleIdx="8" presStyleCnt="11"/>
      <dgm:spPr/>
      <dgm:t>
        <a:bodyPr/>
        <a:lstStyle/>
        <a:p>
          <a:endParaRPr lang="ru-RU"/>
        </a:p>
      </dgm:t>
    </dgm:pt>
    <dgm:pt modelId="{39CF58B8-84D0-4074-B2EA-A00A1179A099}" type="pres">
      <dgm:prSet presAssocID="{C9C39725-9EC7-4232-9EC6-39C9BB9261A7}" presName="root2" presStyleCnt="0"/>
      <dgm:spPr/>
    </dgm:pt>
    <dgm:pt modelId="{BB37A95D-9E0D-43B8-8B78-14A549DFD266}" type="pres">
      <dgm:prSet presAssocID="{C9C39725-9EC7-4232-9EC6-39C9BB9261A7}" presName="LevelTwoTextNode" presStyleLbl="node3" presStyleIdx="8" presStyleCnt="11" custScaleX="314985" custScaleY="68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B0F7F6-DE72-4B28-BF30-B23A7A246617}" type="pres">
      <dgm:prSet presAssocID="{C9C39725-9EC7-4232-9EC6-39C9BB9261A7}" presName="level3hierChild" presStyleCnt="0"/>
      <dgm:spPr/>
    </dgm:pt>
    <dgm:pt modelId="{9127C5A7-AEE7-449B-B6C6-41C624E2C7D4}" type="pres">
      <dgm:prSet presAssocID="{9BDE5642-190A-48AB-9455-0247DC5801B7}" presName="conn2-1" presStyleLbl="parChTrans1D3" presStyleIdx="9" presStyleCnt="11"/>
      <dgm:spPr/>
      <dgm:t>
        <a:bodyPr/>
        <a:lstStyle/>
        <a:p>
          <a:endParaRPr lang="ru-RU"/>
        </a:p>
      </dgm:t>
    </dgm:pt>
    <dgm:pt modelId="{17DCA5A1-89A0-42C1-900D-C1448A706666}" type="pres">
      <dgm:prSet presAssocID="{9BDE5642-190A-48AB-9455-0247DC5801B7}" presName="connTx" presStyleLbl="parChTrans1D3" presStyleIdx="9" presStyleCnt="11"/>
      <dgm:spPr/>
      <dgm:t>
        <a:bodyPr/>
        <a:lstStyle/>
        <a:p>
          <a:endParaRPr lang="ru-RU"/>
        </a:p>
      </dgm:t>
    </dgm:pt>
    <dgm:pt modelId="{2E6B6525-D0EA-4483-893A-BD76FCBBFC4A}" type="pres">
      <dgm:prSet presAssocID="{A2BBB68E-C174-488C-8543-97FCBF741E81}" presName="root2" presStyleCnt="0"/>
      <dgm:spPr/>
    </dgm:pt>
    <dgm:pt modelId="{CF7FFD92-9D1E-4E09-BAAF-369E80F9252B}" type="pres">
      <dgm:prSet presAssocID="{A2BBB68E-C174-488C-8543-97FCBF741E81}" presName="LevelTwoTextNode" presStyleLbl="node3" presStyleIdx="9" presStyleCnt="11" custScaleX="314559" custScaleY="78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1D5F04-37AD-429D-8191-6D9BDC833BAB}" type="pres">
      <dgm:prSet presAssocID="{A2BBB68E-C174-488C-8543-97FCBF741E81}" presName="level3hierChild" presStyleCnt="0"/>
      <dgm:spPr/>
    </dgm:pt>
    <dgm:pt modelId="{6DB12F5C-AC4A-41A0-9022-C7541E43B3A2}" type="pres">
      <dgm:prSet presAssocID="{818E11ED-76AF-4DD6-953F-7AF9B320FF78}" presName="conn2-1" presStyleLbl="parChTrans1D3" presStyleIdx="10" presStyleCnt="11"/>
      <dgm:spPr/>
      <dgm:t>
        <a:bodyPr/>
        <a:lstStyle/>
        <a:p>
          <a:endParaRPr lang="ru-RU"/>
        </a:p>
      </dgm:t>
    </dgm:pt>
    <dgm:pt modelId="{3F947BEF-A511-4D03-9A19-B6145F3121B9}" type="pres">
      <dgm:prSet presAssocID="{818E11ED-76AF-4DD6-953F-7AF9B320FF78}" presName="connTx" presStyleLbl="parChTrans1D3" presStyleIdx="10" presStyleCnt="11"/>
      <dgm:spPr/>
      <dgm:t>
        <a:bodyPr/>
        <a:lstStyle/>
        <a:p>
          <a:endParaRPr lang="ru-RU"/>
        </a:p>
      </dgm:t>
    </dgm:pt>
    <dgm:pt modelId="{734B3B5B-B12D-459A-A68C-D3D18F7CE0F1}" type="pres">
      <dgm:prSet presAssocID="{739D3B66-104C-42D9-985C-285CCD76BB63}" presName="root2" presStyleCnt="0"/>
      <dgm:spPr/>
    </dgm:pt>
    <dgm:pt modelId="{56D68E2E-7117-44EB-A57D-A9CD072A0B5A}" type="pres">
      <dgm:prSet presAssocID="{739D3B66-104C-42D9-985C-285CCD76BB63}" presName="LevelTwoTextNode" presStyleLbl="node3" presStyleIdx="10" presStyleCnt="11" custScaleX="314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547B4A-B2BB-4DC8-95FC-DB49CC20AD8E}" type="pres">
      <dgm:prSet presAssocID="{739D3B66-104C-42D9-985C-285CCD76BB63}" presName="level3hierChild" presStyleCnt="0"/>
      <dgm:spPr/>
    </dgm:pt>
    <dgm:pt modelId="{682AB935-B579-4917-9669-25DE045F1125}" type="pres">
      <dgm:prSet presAssocID="{B8F499EB-6188-497A-AF11-B4939389CEA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2ACAAC2-779D-4233-B5A8-A4D64C432B6E}" type="pres">
      <dgm:prSet presAssocID="{B8F499EB-6188-497A-AF11-B4939389CEA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921596B-E07F-4F05-9D9B-D5A5ED1233D1}" type="pres">
      <dgm:prSet presAssocID="{691D7480-AC00-4304-887C-F411A4CE41DA}" presName="root2" presStyleCnt="0"/>
      <dgm:spPr/>
    </dgm:pt>
    <dgm:pt modelId="{BBE0DE4F-5BC6-4543-99C9-CC0121602018}" type="pres">
      <dgm:prSet presAssocID="{691D7480-AC00-4304-887C-F411A4CE41DA}" presName="LevelTwoTextNode" presStyleLbl="node2" presStyleIdx="1" presStyleCnt="2" custScaleX="153791" custScaleY="181891" custLinFactNeighborX="-29869" custLinFactNeighborY="27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613EAD-7AC4-455B-A496-9FA283882E98}" type="pres">
      <dgm:prSet presAssocID="{691D7480-AC00-4304-887C-F411A4CE41DA}" presName="level3hierChild" presStyleCnt="0"/>
      <dgm:spPr/>
    </dgm:pt>
  </dgm:ptLst>
  <dgm:cxnLst>
    <dgm:cxn modelId="{E774DC23-C828-4E0A-811B-6ADB07002CBF}" type="presOf" srcId="{739D3B66-104C-42D9-985C-285CCD76BB63}" destId="{56D68E2E-7117-44EB-A57D-A9CD072A0B5A}" srcOrd="0" destOrd="0" presId="urn:microsoft.com/office/officeart/2005/8/layout/hierarchy2"/>
    <dgm:cxn modelId="{8CEB69B5-4D3F-4B56-A0CA-09FFECEE01D2}" type="presOf" srcId="{B8F499EB-6188-497A-AF11-B4939389CEA0}" destId="{82ACAAC2-779D-4233-B5A8-A4D64C432B6E}" srcOrd="1" destOrd="0" presId="urn:microsoft.com/office/officeart/2005/8/layout/hierarchy2"/>
    <dgm:cxn modelId="{75286EC6-E99C-4415-BDED-7CF2C7B4A8A3}" type="presOf" srcId="{A2BBB68E-C174-488C-8543-97FCBF741E81}" destId="{CF7FFD92-9D1E-4E09-BAAF-369E80F9252B}" srcOrd="0" destOrd="0" presId="urn:microsoft.com/office/officeart/2005/8/layout/hierarchy2"/>
    <dgm:cxn modelId="{38FF8401-776E-48C0-B3B6-E1BCE912633F}" srcId="{685BD883-06B5-4304-9A46-6C72C97F8972}" destId="{75B7AFC3-8502-406B-8CA5-9E30D565E78C}" srcOrd="3" destOrd="0" parTransId="{55423534-7592-4DA9-8CB1-504EA5355355}" sibTransId="{051E63D0-789D-436F-9DB6-5964EC71DC8F}"/>
    <dgm:cxn modelId="{C349824C-E8F2-44A9-A092-3DCA27165BC9}" srcId="{685BD883-06B5-4304-9A46-6C72C97F8972}" destId="{297B40CE-29FD-49C5-80B4-C51A89DCC5B6}" srcOrd="6" destOrd="0" parTransId="{A8CB6FC4-C453-4F43-AE90-5B47167FBA91}" sibTransId="{27FB3BBF-5F27-4A9F-8AFF-D7DAC08095B7}"/>
    <dgm:cxn modelId="{8E430A79-970D-48FF-9C03-E9A2F57FE094}" type="presOf" srcId="{EEF2FF6A-3FF4-4275-AD16-785F5FC350A4}" destId="{FBBA07A7-915E-4270-AEBC-CF713C1E1C13}" srcOrd="1" destOrd="0" presId="urn:microsoft.com/office/officeart/2005/8/layout/hierarchy2"/>
    <dgm:cxn modelId="{3138E7F3-991D-4716-951A-39C5A719E14A}" type="presOf" srcId="{EEF2FF6A-3FF4-4275-AD16-785F5FC350A4}" destId="{C09FB456-54B3-4E70-B57D-4A3BAD4A18F0}" srcOrd="0" destOrd="0" presId="urn:microsoft.com/office/officeart/2005/8/layout/hierarchy2"/>
    <dgm:cxn modelId="{D034B23B-5588-47E4-A3CB-CF75705FB36A}" type="presOf" srcId="{7EA61859-4FEC-4D98-9019-F4DF0059E1A9}" destId="{A16AE68F-4DC1-44B5-9640-EA127761D867}" srcOrd="0" destOrd="0" presId="urn:microsoft.com/office/officeart/2005/8/layout/hierarchy2"/>
    <dgm:cxn modelId="{09614371-1AAB-41EB-8D68-B8BCB8F41036}" type="presOf" srcId="{C8389D91-FEC5-4781-B5D3-3340AA4A1BEF}" destId="{D790BF21-2E55-48E3-A549-DB0EDB899F20}" srcOrd="0" destOrd="0" presId="urn:microsoft.com/office/officeart/2005/8/layout/hierarchy2"/>
    <dgm:cxn modelId="{5A5126E1-394A-4622-8328-2A1F9BA7C530}" type="presOf" srcId="{5F6A5D2F-2DDC-4061-A95D-3BA885F70B32}" destId="{AEE13D92-4FDA-4FF3-8028-749327061750}" srcOrd="1" destOrd="0" presId="urn:microsoft.com/office/officeart/2005/8/layout/hierarchy2"/>
    <dgm:cxn modelId="{0645E569-A785-4E1E-81B0-B218EC163603}" srcId="{685BD883-06B5-4304-9A46-6C72C97F8972}" destId="{5ACBE861-A687-485F-8068-8100413F8D7C}" srcOrd="0" destOrd="0" parTransId="{8464E1BC-DC7F-4D3B-9F40-95B55874B54B}" sibTransId="{C81443E0-16BC-420D-8EAE-278733667639}"/>
    <dgm:cxn modelId="{0F7F5AA3-0969-4B37-A298-3D476FEEB3B2}" type="presOf" srcId="{B8F499EB-6188-497A-AF11-B4939389CEA0}" destId="{682AB935-B579-4917-9669-25DE045F1125}" srcOrd="0" destOrd="0" presId="urn:microsoft.com/office/officeart/2005/8/layout/hierarchy2"/>
    <dgm:cxn modelId="{985355F4-7440-4907-96B9-9B9C4E4174F2}" type="presOf" srcId="{9487C681-C80C-4D64-A894-65BFF391DD26}" destId="{2793DEB9-5AA5-46BC-914E-C07EFA96F5F4}" srcOrd="0" destOrd="0" presId="urn:microsoft.com/office/officeart/2005/8/layout/hierarchy2"/>
    <dgm:cxn modelId="{C1301D02-B9C6-4E8D-B9CA-2C98527033DE}" type="presOf" srcId="{A18BB309-B469-4A45-B866-D005F35E7A20}" destId="{9C325AC1-3366-4C17-A62C-4B0AB8679859}" srcOrd="0" destOrd="0" presId="urn:microsoft.com/office/officeart/2005/8/layout/hierarchy2"/>
    <dgm:cxn modelId="{C6A9FF39-55F2-492F-8BA2-A94766B2A058}" type="presOf" srcId="{818E11ED-76AF-4DD6-953F-7AF9B320FF78}" destId="{6DB12F5C-AC4A-41A0-9022-C7541E43B3A2}" srcOrd="0" destOrd="0" presId="urn:microsoft.com/office/officeart/2005/8/layout/hierarchy2"/>
    <dgm:cxn modelId="{AA8028D2-E16B-4343-B342-CABAC6307165}" type="presOf" srcId="{297B40CE-29FD-49C5-80B4-C51A89DCC5B6}" destId="{19EEFEE1-EC3B-4C9C-8C9C-78E182C4C1C4}" srcOrd="0" destOrd="0" presId="urn:microsoft.com/office/officeart/2005/8/layout/hierarchy2"/>
    <dgm:cxn modelId="{1A95B2D6-AA83-4C2C-A2BA-6B546CFD0ED1}" srcId="{685BD883-06B5-4304-9A46-6C72C97F8972}" destId="{C8389D91-FEC5-4781-B5D3-3340AA4A1BEF}" srcOrd="2" destOrd="0" parTransId="{5F6A5D2F-2DDC-4061-A95D-3BA885F70B32}" sibTransId="{0D52D510-D802-417F-BEEC-CFB3665BEAEF}"/>
    <dgm:cxn modelId="{1BC798DC-5861-4972-90B6-DAE3C8542BDA}" srcId="{1235EC23-8645-4FC8-930B-3B8D54683627}" destId="{691D7480-AC00-4304-887C-F411A4CE41DA}" srcOrd="1" destOrd="0" parTransId="{B8F499EB-6188-497A-AF11-B4939389CEA0}" sibTransId="{8A40C8EA-905A-4850-BF60-12DE461F8D8D}"/>
    <dgm:cxn modelId="{D8318D27-6CFC-4A96-AF3F-1AF53FD8A012}" type="presOf" srcId="{D7FCF81E-2473-451A-B595-523F587AB5CE}" destId="{4C7E59EB-E85D-43F0-9BB6-C8A63B68A395}" srcOrd="0" destOrd="0" presId="urn:microsoft.com/office/officeart/2005/8/layout/hierarchy2"/>
    <dgm:cxn modelId="{1AA2D592-7F63-4FF7-9C26-72EFCCE5BFB8}" type="presOf" srcId="{74BF9B8A-E2AA-4C9F-8A40-CD94B712C444}" destId="{1D6594EE-E615-4E9B-A2B2-13B83BBDDC96}" srcOrd="1" destOrd="0" presId="urn:microsoft.com/office/officeart/2005/8/layout/hierarchy2"/>
    <dgm:cxn modelId="{A0502936-704B-45F9-AC36-34D5C7A79576}" type="presOf" srcId="{1512C290-0DCB-49D8-868D-90365ED39849}" destId="{F821FCAE-37D4-490C-8906-B95B2E93F14D}" srcOrd="0" destOrd="0" presId="urn:microsoft.com/office/officeart/2005/8/layout/hierarchy2"/>
    <dgm:cxn modelId="{AF1AF82F-4112-446F-A267-3ABC5CAF332B}" type="presOf" srcId="{691D7480-AC00-4304-887C-F411A4CE41DA}" destId="{BBE0DE4F-5BC6-4543-99C9-CC0121602018}" srcOrd="0" destOrd="0" presId="urn:microsoft.com/office/officeart/2005/8/layout/hierarchy2"/>
    <dgm:cxn modelId="{112437AA-2914-4C6D-8AA7-377363BAFE72}" type="presOf" srcId="{1512C290-0DCB-49D8-868D-90365ED39849}" destId="{2B9EF9EF-3928-4FA2-A198-701C8C2C0659}" srcOrd="1" destOrd="0" presId="urn:microsoft.com/office/officeart/2005/8/layout/hierarchy2"/>
    <dgm:cxn modelId="{62577F73-46DB-4FE9-BF0A-1969F9684791}" type="presOf" srcId="{685BD883-06B5-4304-9A46-6C72C97F8972}" destId="{FF2FFD4B-1844-4EC4-9F9C-49ECDCDE1564}" srcOrd="0" destOrd="0" presId="urn:microsoft.com/office/officeart/2005/8/layout/hierarchy2"/>
    <dgm:cxn modelId="{B35BC247-B465-4780-AFA3-FA05C7031E0D}" srcId="{685BD883-06B5-4304-9A46-6C72C97F8972}" destId="{D7FCF81E-2473-451A-B595-523F587AB5CE}" srcOrd="5" destOrd="0" parTransId="{1512C290-0DCB-49D8-868D-90365ED39849}" sibTransId="{C811F70F-7DEE-4659-A0B1-4C612CEC21D9}"/>
    <dgm:cxn modelId="{EC906195-3710-4135-ADC7-21EAFF982381}" type="presOf" srcId="{A8CB6FC4-C453-4F43-AE90-5B47167FBA91}" destId="{6C55E896-D81A-40C7-AD7A-2736A7C26689}" srcOrd="0" destOrd="0" presId="urn:microsoft.com/office/officeart/2005/8/layout/hierarchy2"/>
    <dgm:cxn modelId="{99FA2F76-EC60-43D8-8F1B-415FCC655FED}" type="presOf" srcId="{5ACBE861-A687-485F-8068-8100413F8D7C}" destId="{248DE1DA-0009-4CD5-A24C-0D84960E7733}" srcOrd="0" destOrd="0" presId="urn:microsoft.com/office/officeart/2005/8/layout/hierarchy2"/>
    <dgm:cxn modelId="{A610D702-BC03-4AB1-AD69-49DCDE80D8A1}" type="presOf" srcId="{E4D5DD56-E71C-407E-B9E8-63A8E1A5CB15}" destId="{F9D0F9BA-3CE0-4D5A-8526-3456B986589D}" srcOrd="0" destOrd="0" presId="urn:microsoft.com/office/officeart/2005/8/layout/hierarchy2"/>
    <dgm:cxn modelId="{2B18ABEF-32A5-4E1D-B673-099625382C79}" srcId="{685BD883-06B5-4304-9A46-6C72C97F8972}" destId="{A2BBB68E-C174-488C-8543-97FCBF741E81}" srcOrd="9" destOrd="0" parTransId="{9BDE5642-190A-48AB-9455-0247DC5801B7}" sibTransId="{10755661-4DAB-4D49-9DEB-96F7E56F7B83}"/>
    <dgm:cxn modelId="{4C4CBB86-7B89-451A-A917-A622C7F9AC09}" type="presOf" srcId="{9BDE5642-190A-48AB-9455-0247DC5801B7}" destId="{9127C5A7-AEE7-449B-B6C6-41C624E2C7D4}" srcOrd="0" destOrd="0" presId="urn:microsoft.com/office/officeart/2005/8/layout/hierarchy2"/>
    <dgm:cxn modelId="{D2908358-3FE7-41E6-B77E-557A48EEFD2F}" type="presOf" srcId="{A8CB6FC4-C453-4F43-AE90-5B47167FBA91}" destId="{3BD3CDF4-8C6F-4E2A-9AD5-7E32278310F0}" srcOrd="1" destOrd="0" presId="urn:microsoft.com/office/officeart/2005/8/layout/hierarchy2"/>
    <dgm:cxn modelId="{C114DBFE-0CAA-45BE-A47C-72226FE28CC3}" srcId="{685BD883-06B5-4304-9A46-6C72C97F8972}" destId="{A5622AC0-46D4-406A-A4CC-2081983C0238}" srcOrd="1" destOrd="0" parTransId="{9487C681-C80C-4D64-A894-65BFF391DD26}" sibTransId="{85AC669E-3577-48B6-9F44-EF10693A5EBC}"/>
    <dgm:cxn modelId="{EFE45771-B5C2-48A3-ABBD-FCC0790645A6}" type="presOf" srcId="{C9C39725-9EC7-4232-9EC6-39C9BB9261A7}" destId="{BB37A95D-9E0D-43B8-8B78-14A549DFD266}" srcOrd="0" destOrd="0" presId="urn:microsoft.com/office/officeart/2005/8/layout/hierarchy2"/>
    <dgm:cxn modelId="{78B1E9D3-C720-4449-A4AC-BC75986A3535}" srcId="{685BD883-06B5-4304-9A46-6C72C97F8972}" destId="{C9C39725-9EC7-4232-9EC6-39C9BB9261A7}" srcOrd="8" destOrd="0" parTransId="{74BF9B8A-E2AA-4C9F-8A40-CD94B712C444}" sibTransId="{FF79AEE1-6C23-43A9-83B7-4EFE44472AFA}"/>
    <dgm:cxn modelId="{A26A219A-C36C-4A77-9E6B-F25B0E17E17E}" type="presOf" srcId="{75B7AFC3-8502-406B-8CA5-9E30D565E78C}" destId="{4FDC8F1B-4ACC-463F-81C6-E37B524229BE}" srcOrd="0" destOrd="0" presId="urn:microsoft.com/office/officeart/2005/8/layout/hierarchy2"/>
    <dgm:cxn modelId="{CA3721A2-9D35-4BB9-A33E-202A0BC00372}" type="presOf" srcId="{A5622AC0-46D4-406A-A4CC-2081983C0238}" destId="{3519E2E2-CD7E-4F21-8279-7FCC62DBC343}" srcOrd="0" destOrd="0" presId="urn:microsoft.com/office/officeart/2005/8/layout/hierarchy2"/>
    <dgm:cxn modelId="{01EAA70D-7381-4481-8D20-69C653FF14B6}" type="presOf" srcId="{8464E1BC-DC7F-4D3B-9F40-95B55874B54B}" destId="{05F1A8FF-7604-4FD1-9EC6-9390A4F61F1E}" srcOrd="1" destOrd="0" presId="urn:microsoft.com/office/officeart/2005/8/layout/hierarchy2"/>
    <dgm:cxn modelId="{6C79FFF0-B307-448C-A9CF-31BD94B3C1AF}" type="presOf" srcId="{3D0CDD63-9F27-48EA-9DA9-5AB924AD7EAB}" destId="{4C88876B-BBAA-485A-8174-491A3D2373A2}" srcOrd="0" destOrd="0" presId="urn:microsoft.com/office/officeart/2005/8/layout/hierarchy2"/>
    <dgm:cxn modelId="{EA9D4814-16F0-499B-9AFF-586740BDC0C6}" srcId="{685BD883-06B5-4304-9A46-6C72C97F8972}" destId="{3D0CDD63-9F27-48EA-9DA9-5AB924AD7EAB}" srcOrd="4" destOrd="0" parTransId="{A18BB309-B469-4A45-B866-D005F35E7A20}" sibTransId="{FBF46749-F1EE-46FA-8C39-C314DDC7C130}"/>
    <dgm:cxn modelId="{FEBD9A85-C6CB-43AF-BC28-625B734F483A}" type="presOf" srcId="{A18BB309-B469-4A45-B866-D005F35E7A20}" destId="{B379E68E-B300-4D80-9353-055D11B47968}" srcOrd="1" destOrd="0" presId="urn:microsoft.com/office/officeart/2005/8/layout/hierarchy2"/>
    <dgm:cxn modelId="{6E7FCD4E-EDD1-4B5B-8E79-32DD25653737}" type="presOf" srcId="{1235EC23-8645-4FC8-930B-3B8D54683627}" destId="{8262E72D-27FB-4D9B-B994-F491831BBC25}" srcOrd="0" destOrd="0" presId="urn:microsoft.com/office/officeart/2005/8/layout/hierarchy2"/>
    <dgm:cxn modelId="{3089C355-1918-4D1F-B555-2CED4D20F608}" type="presOf" srcId="{5F6A5D2F-2DDC-4061-A95D-3BA885F70B32}" destId="{798A0B89-F63F-476A-A7EA-3262CD652518}" srcOrd="0" destOrd="0" presId="urn:microsoft.com/office/officeart/2005/8/layout/hierarchy2"/>
    <dgm:cxn modelId="{D9834815-3196-48D4-8C28-84FAC1B45058}" type="presOf" srcId="{9487C681-C80C-4D64-A894-65BFF391DD26}" destId="{698BE5A8-3DB4-4F43-9A27-CD897CE617D2}" srcOrd="1" destOrd="0" presId="urn:microsoft.com/office/officeart/2005/8/layout/hierarchy2"/>
    <dgm:cxn modelId="{F62EC5A0-A0BA-4B99-9DEB-13526BA4003F}" srcId="{1235EC23-8645-4FC8-930B-3B8D54683627}" destId="{685BD883-06B5-4304-9A46-6C72C97F8972}" srcOrd="0" destOrd="0" parTransId="{7EA61859-4FEC-4D98-9019-F4DF0059E1A9}" sibTransId="{92728DA0-820B-4E77-BDC6-1AAF3B34A3D8}"/>
    <dgm:cxn modelId="{3FBF54B8-9D3F-4366-AFA3-4B7317642C6E}" type="presOf" srcId="{55423534-7592-4DA9-8CB1-504EA5355355}" destId="{5E44F16A-EE04-493B-B999-A580510B4F39}" srcOrd="1" destOrd="0" presId="urn:microsoft.com/office/officeart/2005/8/layout/hierarchy2"/>
    <dgm:cxn modelId="{EE3585F2-6761-45A5-8667-A0BE17E8C59E}" srcId="{685BD883-06B5-4304-9A46-6C72C97F8972}" destId="{52984EBC-0786-43EC-925F-C37B23D4F635}" srcOrd="7" destOrd="0" parTransId="{EEF2FF6A-3FF4-4275-AD16-785F5FC350A4}" sibTransId="{66F3FE9F-59AD-4F6B-8DC8-D57D975CE4C2}"/>
    <dgm:cxn modelId="{70405473-89FF-415F-BBB5-41F452869E70}" type="presOf" srcId="{818E11ED-76AF-4DD6-953F-7AF9B320FF78}" destId="{3F947BEF-A511-4D03-9A19-B6145F3121B9}" srcOrd="1" destOrd="0" presId="urn:microsoft.com/office/officeart/2005/8/layout/hierarchy2"/>
    <dgm:cxn modelId="{90840075-E05D-4CFC-8649-D8294B822519}" srcId="{685BD883-06B5-4304-9A46-6C72C97F8972}" destId="{739D3B66-104C-42D9-985C-285CCD76BB63}" srcOrd="10" destOrd="0" parTransId="{818E11ED-76AF-4DD6-953F-7AF9B320FF78}" sibTransId="{12DBCE74-877B-4E09-8B91-5AB958E277FF}"/>
    <dgm:cxn modelId="{6A4FB41A-198A-458A-B8C7-B8DE3C1EDF8D}" type="presOf" srcId="{8464E1BC-DC7F-4D3B-9F40-95B55874B54B}" destId="{5BE7A557-8C60-4151-809F-68BDAA47B8A7}" srcOrd="0" destOrd="0" presId="urn:microsoft.com/office/officeart/2005/8/layout/hierarchy2"/>
    <dgm:cxn modelId="{754DACDE-DC4D-4ECC-812D-4922866CED40}" type="presOf" srcId="{7EA61859-4FEC-4D98-9019-F4DF0059E1A9}" destId="{DF5C2FAB-C50A-4B8D-A4AD-20F111882320}" srcOrd="1" destOrd="0" presId="urn:microsoft.com/office/officeart/2005/8/layout/hierarchy2"/>
    <dgm:cxn modelId="{D1D677EC-BB33-4DA5-B3B0-7B0903540039}" type="presOf" srcId="{52984EBC-0786-43EC-925F-C37B23D4F635}" destId="{159DED6E-F305-4F83-B777-8A55FC846331}" srcOrd="0" destOrd="0" presId="urn:microsoft.com/office/officeart/2005/8/layout/hierarchy2"/>
    <dgm:cxn modelId="{1F26997C-1789-41F3-B9BF-04C3FE10DA87}" type="presOf" srcId="{55423534-7592-4DA9-8CB1-504EA5355355}" destId="{FFB351E9-272C-4993-897D-2D4A50545350}" srcOrd="0" destOrd="0" presId="urn:microsoft.com/office/officeart/2005/8/layout/hierarchy2"/>
    <dgm:cxn modelId="{E820514E-D49D-4F34-9FF5-5C39DA4BE076}" type="presOf" srcId="{74BF9B8A-E2AA-4C9F-8A40-CD94B712C444}" destId="{54E358F5-1721-4085-983A-2ABF41631DEE}" srcOrd="0" destOrd="0" presId="urn:microsoft.com/office/officeart/2005/8/layout/hierarchy2"/>
    <dgm:cxn modelId="{467501CB-3BF0-4919-9025-A019B19BD454}" type="presOf" srcId="{9BDE5642-190A-48AB-9455-0247DC5801B7}" destId="{17DCA5A1-89A0-42C1-900D-C1448A706666}" srcOrd="1" destOrd="0" presId="urn:microsoft.com/office/officeart/2005/8/layout/hierarchy2"/>
    <dgm:cxn modelId="{F6188C1F-9EB3-466E-A7DA-230307AA55F1}" srcId="{E4D5DD56-E71C-407E-B9E8-63A8E1A5CB15}" destId="{1235EC23-8645-4FC8-930B-3B8D54683627}" srcOrd="0" destOrd="0" parTransId="{BA51F6F3-7B46-432B-8EED-5EA2F5C037E6}" sibTransId="{F6CD28E9-8120-44C8-9A34-70DAB5F38A9E}"/>
    <dgm:cxn modelId="{042D39DC-3AD6-4876-9AB2-DBECDEA43282}" type="presParOf" srcId="{F9D0F9BA-3CE0-4D5A-8526-3456B986589D}" destId="{567484CF-3593-4E64-B41B-83995F08EFB0}" srcOrd="0" destOrd="0" presId="urn:microsoft.com/office/officeart/2005/8/layout/hierarchy2"/>
    <dgm:cxn modelId="{8DDA627D-F8D7-4CEA-BA6D-541F4D8C4C4E}" type="presParOf" srcId="{567484CF-3593-4E64-B41B-83995F08EFB0}" destId="{8262E72D-27FB-4D9B-B994-F491831BBC25}" srcOrd="0" destOrd="0" presId="urn:microsoft.com/office/officeart/2005/8/layout/hierarchy2"/>
    <dgm:cxn modelId="{CACD653A-3A34-488C-9DA9-5B929380355E}" type="presParOf" srcId="{567484CF-3593-4E64-B41B-83995F08EFB0}" destId="{02604B04-9154-4703-8B4A-5901513B7A74}" srcOrd="1" destOrd="0" presId="urn:microsoft.com/office/officeart/2005/8/layout/hierarchy2"/>
    <dgm:cxn modelId="{6BB56E16-01A9-4171-A116-041983FF5581}" type="presParOf" srcId="{02604B04-9154-4703-8B4A-5901513B7A74}" destId="{A16AE68F-4DC1-44B5-9640-EA127761D867}" srcOrd="0" destOrd="0" presId="urn:microsoft.com/office/officeart/2005/8/layout/hierarchy2"/>
    <dgm:cxn modelId="{944F764C-87FA-4987-ABB4-58C7A42ABFB2}" type="presParOf" srcId="{A16AE68F-4DC1-44B5-9640-EA127761D867}" destId="{DF5C2FAB-C50A-4B8D-A4AD-20F111882320}" srcOrd="0" destOrd="0" presId="urn:microsoft.com/office/officeart/2005/8/layout/hierarchy2"/>
    <dgm:cxn modelId="{70AD2581-25C8-4A44-A794-E1DED6AD959A}" type="presParOf" srcId="{02604B04-9154-4703-8B4A-5901513B7A74}" destId="{E1F92BB1-599E-4674-B5CF-5C149905CA8C}" srcOrd="1" destOrd="0" presId="urn:microsoft.com/office/officeart/2005/8/layout/hierarchy2"/>
    <dgm:cxn modelId="{E72E4207-1955-4A17-AD9A-D0CA5146F1F8}" type="presParOf" srcId="{E1F92BB1-599E-4674-B5CF-5C149905CA8C}" destId="{FF2FFD4B-1844-4EC4-9F9C-49ECDCDE1564}" srcOrd="0" destOrd="0" presId="urn:microsoft.com/office/officeart/2005/8/layout/hierarchy2"/>
    <dgm:cxn modelId="{7480649B-624B-481C-B2B8-C7339BD78515}" type="presParOf" srcId="{E1F92BB1-599E-4674-B5CF-5C149905CA8C}" destId="{04E30FB0-F26F-46F4-8411-1AA2128460EC}" srcOrd="1" destOrd="0" presId="urn:microsoft.com/office/officeart/2005/8/layout/hierarchy2"/>
    <dgm:cxn modelId="{7AF68106-31C6-4739-9FCA-757A33DC8F60}" type="presParOf" srcId="{04E30FB0-F26F-46F4-8411-1AA2128460EC}" destId="{5BE7A557-8C60-4151-809F-68BDAA47B8A7}" srcOrd="0" destOrd="0" presId="urn:microsoft.com/office/officeart/2005/8/layout/hierarchy2"/>
    <dgm:cxn modelId="{A31BACEE-2D5A-4E40-B0F7-94D9543BB8D8}" type="presParOf" srcId="{5BE7A557-8C60-4151-809F-68BDAA47B8A7}" destId="{05F1A8FF-7604-4FD1-9EC6-9390A4F61F1E}" srcOrd="0" destOrd="0" presId="urn:microsoft.com/office/officeart/2005/8/layout/hierarchy2"/>
    <dgm:cxn modelId="{546DA1E8-F3DB-4038-82FD-8E59578D624B}" type="presParOf" srcId="{04E30FB0-F26F-46F4-8411-1AA2128460EC}" destId="{1B9D1519-DADF-489B-A050-BA701640F2EE}" srcOrd="1" destOrd="0" presId="urn:microsoft.com/office/officeart/2005/8/layout/hierarchy2"/>
    <dgm:cxn modelId="{70A8DA0F-A1CF-4035-85FF-A0B5F1A60A00}" type="presParOf" srcId="{1B9D1519-DADF-489B-A050-BA701640F2EE}" destId="{248DE1DA-0009-4CD5-A24C-0D84960E7733}" srcOrd="0" destOrd="0" presId="urn:microsoft.com/office/officeart/2005/8/layout/hierarchy2"/>
    <dgm:cxn modelId="{CE3C1254-34DD-453E-A85E-6BB345CF8625}" type="presParOf" srcId="{1B9D1519-DADF-489B-A050-BA701640F2EE}" destId="{8D36734E-EB0C-477E-B272-126630635868}" srcOrd="1" destOrd="0" presId="urn:microsoft.com/office/officeart/2005/8/layout/hierarchy2"/>
    <dgm:cxn modelId="{6AD3CF1F-4B4C-4833-97F4-56A362437C9A}" type="presParOf" srcId="{04E30FB0-F26F-46F4-8411-1AA2128460EC}" destId="{2793DEB9-5AA5-46BC-914E-C07EFA96F5F4}" srcOrd="2" destOrd="0" presId="urn:microsoft.com/office/officeart/2005/8/layout/hierarchy2"/>
    <dgm:cxn modelId="{928913ED-4AC6-49B4-AFC5-9E2EE61BAC31}" type="presParOf" srcId="{2793DEB9-5AA5-46BC-914E-C07EFA96F5F4}" destId="{698BE5A8-3DB4-4F43-9A27-CD897CE617D2}" srcOrd="0" destOrd="0" presId="urn:microsoft.com/office/officeart/2005/8/layout/hierarchy2"/>
    <dgm:cxn modelId="{2547B851-45F4-49DC-9DDC-12C37B564AD6}" type="presParOf" srcId="{04E30FB0-F26F-46F4-8411-1AA2128460EC}" destId="{2B7CFFCF-9674-4302-BD5F-5B98EB85C155}" srcOrd="3" destOrd="0" presId="urn:microsoft.com/office/officeart/2005/8/layout/hierarchy2"/>
    <dgm:cxn modelId="{FD2D4530-EFA3-4940-95F7-41D4F7936B1B}" type="presParOf" srcId="{2B7CFFCF-9674-4302-BD5F-5B98EB85C155}" destId="{3519E2E2-CD7E-4F21-8279-7FCC62DBC343}" srcOrd="0" destOrd="0" presId="urn:microsoft.com/office/officeart/2005/8/layout/hierarchy2"/>
    <dgm:cxn modelId="{C08D052B-E97F-4BE6-80F7-384573397F5B}" type="presParOf" srcId="{2B7CFFCF-9674-4302-BD5F-5B98EB85C155}" destId="{AD9B94A7-7792-4690-B548-2A9E4EC92059}" srcOrd="1" destOrd="0" presId="urn:microsoft.com/office/officeart/2005/8/layout/hierarchy2"/>
    <dgm:cxn modelId="{75AF2304-DD4B-4E04-8546-B65779E89562}" type="presParOf" srcId="{04E30FB0-F26F-46F4-8411-1AA2128460EC}" destId="{798A0B89-F63F-476A-A7EA-3262CD652518}" srcOrd="4" destOrd="0" presId="urn:microsoft.com/office/officeart/2005/8/layout/hierarchy2"/>
    <dgm:cxn modelId="{A392D020-4023-49B3-B63C-482A8D50972A}" type="presParOf" srcId="{798A0B89-F63F-476A-A7EA-3262CD652518}" destId="{AEE13D92-4FDA-4FF3-8028-749327061750}" srcOrd="0" destOrd="0" presId="urn:microsoft.com/office/officeart/2005/8/layout/hierarchy2"/>
    <dgm:cxn modelId="{9E411E78-812B-4421-83B1-FA728BFCFF54}" type="presParOf" srcId="{04E30FB0-F26F-46F4-8411-1AA2128460EC}" destId="{4C1FCAF4-21E2-44C9-8E76-E763297FCDC7}" srcOrd="5" destOrd="0" presId="urn:microsoft.com/office/officeart/2005/8/layout/hierarchy2"/>
    <dgm:cxn modelId="{DB0EB436-932A-4781-A4B4-BE428C0403A2}" type="presParOf" srcId="{4C1FCAF4-21E2-44C9-8E76-E763297FCDC7}" destId="{D790BF21-2E55-48E3-A549-DB0EDB899F20}" srcOrd="0" destOrd="0" presId="urn:microsoft.com/office/officeart/2005/8/layout/hierarchy2"/>
    <dgm:cxn modelId="{501911EA-4CF1-493D-8215-04899E7A2E95}" type="presParOf" srcId="{4C1FCAF4-21E2-44C9-8E76-E763297FCDC7}" destId="{1BB9D50A-6640-4C62-9514-FC4EBDE5CFE9}" srcOrd="1" destOrd="0" presId="urn:microsoft.com/office/officeart/2005/8/layout/hierarchy2"/>
    <dgm:cxn modelId="{3D28E975-94F8-4F9F-8965-85A072641261}" type="presParOf" srcId="{04E30FB0-F26F-46F4-8411-1AA2128460EC}" destId="{FFB351E9-272C-4993-897D-2D4A50545350}" srcOrd="6" destOrd="0" presId="urn:microsoft.com/office/officeart/2005/8/layout/hierarchy2"/>
    <dgm:cxn modelId="{0A8DC9F9-A6B1-4C03-A7C9-5D5B9B6E4B48}" type="presParOf" srcId="{FFB351E9-272C-4993-897D-2D4A50545350}" destId="{5E44F16A-EE04-493B-B999-A580510B4F39}" srcOrd="0" destOrd="0" presId="urn:microsoft.com/office/officeart/2005/8/layout/hierarchy2"/>
    <dgm:cxn modelId="{DCECA522-6FA3-4ADE-9F63-E6A9FE8BFAED}" type="presParOf" srcId="{04E30FB0-F26F-46F4-8411-1AA2128460EC}" destId="{1D22259F-9F62-4269-8ED7-79BF78CF2B9D}" srcOrd="7" destOrd="0" presId="urn:microsoft.com/office/officeart/2005/8/layout/hierarchy2"/>
    <dgm:cxn modelId="{A7231FCB-D11E-4ADF-BCED-DD9E6BE31855}" type="presParOf" srcId="{1D22259F-9F62-4269-8ED7-79BF78CF2B9D}" destId="{4FDC8F1B-4ACC-463F-81C6-E37B524229BE}" srcOrd="0" destOrd="0" presId="urn:microsoft.com/office/officeart/2005/8/layout/hierarchy2"/>
    <dgm:cxn modelId="{E48C475F-6863-463D-B1D8-61492E762196}" type="presParOf" srcId="{1D22259F-9F62-4269-8ED7-79BF78CF2B9D}" destId="{95B07DA3-88B4-41BC-B5A5-8D7858F8A8DE}" srcOrd="1" destOrd="0" presId="urn:microsoft.com/office/officeart/2005/8/layout/hierarchy2"/>
    <dgm:cxn modelId="{19DBF7D9-6CFB-4A1F-BC60-BA1105B4BC7B}" type="presParOf" srcId="{04E30FB0-F26F-46F4-8411-1AA2128460EC}" destId="{9C325AC1-3366-4C17-A62C-4B0AB8679859}" srcOrd="8" destOrd="0" presId="urn:microsoft.com/office/officeart/2005/8/layout/hierarchy2"/>
    <dgm:cxn modelId="{3CE36D5E-5ABC-4CC5-8951-90071FBA9463}" type="presParOf" srcId="{9C325AC1-3366-4C17-A62C-4B0AB8679859}" destId="{B379E68E-B300-4D80-9353-055D11B47968}" srcOrd="0" destOrd="0" presId="urn:microsoft.com/office/officeart/2005/8/layout/hierarchy2"/>
    <dgm:cxn modelId="{135C7D8E-6396-4CB8-B8DF-1AE15CF334EB}" type="presParOf" srcId="{04E30FB0-F26F-46F4-8411-1AA2128460EC}" destId="{41773BC1-50A7-4C38-A9C2-0A44AE0FFD02}" srcOrd="9" destOrd="0" presId="urn:microsoft.com/office/officeart/2005/8/layout/hierarchy2"/>
    <dgm:cxn modelId="{E987FCA8-E65C-49D2-9D0D-F720696C597A}" type="presParOf" srcId="{41773BC1-50A7-4C38-A9C2-0A44AE0FFD02}" destId="{4C88876B-BBAA-485A-8174-491A3D2373A2}" srcOrd="0" destOrd="0" presId="urn:microsoft.com/office/officeart/2005/8/layout/hierarchy2"/>
    <dgm:cxn modelId="{EF103E32-E917-4E31-AA3C-5B2021FBBD5A}" type="presParOf" srcId="{41773BC1-50A7-4C38-A9C2-0A44AE0FFD02}" destId="{BD0D3DC6-C670-4006-85AD-680EF21874A9}" srcOrd="1" destOrd="0" presId="urn:microsoft.com/office/officeart/2005/8/layout/hierarchy2"/>
    <dgm:cxn modelId="{F75E8EB3-273D-43C5-99C6-4F9A2069EA37}" type="presParOf" srcId="{04E30FB0-F26F-46F4-8411-1AA2128460EC}" destId="{F821FCAE-37D4-490C-8906-B95B2E93F14D}" srcOrd="10" destOrd="0" presId="urn:microsoft.com/office/officeart/2005/8/layout/hierarchy2"/>
    <dgm:cxn modelId="{4FA44392-9747-45C1-BCC3-958EB474500B}" type="presParOf" srcId="{F821FCAE-37D4-490C-8906-B95B2E93F14D}" destId="{2B9EF9EF-3928-4FA2-A198-701C8C2C0659}" srcOrd="0" destOrd="0" presId="urn:microsoft.com/office/officeart/2005/8/layout/hierarchy2"/>
    <dgm:cxn modelId="{007343A2-2BB3-42D7-BBB3-DCC144633456}" type="presParOf" srcId="{04E30FB0-F26F-46F4-8411-1AA2128460EC}" destId="{150D8265-1558-4D27-B593-3CF755E28227}" srcOrd="11" destOrd="0" presId="urn:microsoft.com/office/officeart/2005/8/layout/hierarchy2"/>
    <dgm:cxn modelId="{8C3C05FA-E647-482D-B55B-EC5DE4290A7C}" type="presParOf" srcId="{150D8265-1558-4D27-B593-3CF755E28227}" destId="{4C7E59EB-E85D-43F0-9BB6-C8A63B68A395}" srcOrd="0" destOrd="0" presId="urn:microsoft.com/office/officeart/2005/8/layout/hierarchy2"/>
    <dgm:cxn modelId="{4B43E5D1-E989-47FC-9818-5A473FB84E8F}" type="presParOf" srcId="{150D8265-1558-4D27-B593-3CF755E28227}" destId="{E31FBD5D-6DF3-48E4-878C-9BED2BD1C740}" srcOrd="1" destOrd="0" presId="urn:microsoft.com/office/officeart/2005/8/layout/hierarchy2"/>
    <dgm:cxn modelId="{1C854AA4-8371-4173-888B-1E20EFAAB769}" type="presParOf" srcId="{04E30FB0-F26F-46F4-8411-1AA2128460EC}" destId="{6C55E896-D81A-40C7-AD7A-2736A7C26689}" srcOrd="12" destOrd="0" presId="urn:microsoft.com/office/officeart/2005/8/layout/hierarchy2"/>
    <dgm:cxn modelId="{7C2E94D4-78C7-4D74-9EEB-28B13ACD28B2}" type="presParOf" srcId="{6C55E896-D81A-40C7-AD7A-2736A7C26689}" destId="{3BD3CDF4-8C6F-4E2A-9AD5-7E32278310F0}" srcOrd="0" destOrd="0" presId="urn:microsoft.com/office/officeart/2005/8/layout/hierarchy2"/>
    <dgm:cxn modelId="{EA0C887D-B999-4710-9DE7-963232C15EC0}" type="presParOf" srcId="{04E30FB0-F26F-46F4-8411-1AA2128460EC}" destId="{242CE72C-403C-4257-98AD-C94616412CF3}" srcOrd="13" destOrd="0" presId="urn:microsoft.com/office/officeart/2005/8/layout/hierarchy2"/>
    <dgm:cxn modelId="{09C0725C-27BD-457B-9DDA-CB74336F2E60}" type="presParOf" srcId="{242CE72C-403C-4257-98AD-C94616412CF3}" destId="{19EEFEE1-EC3B-4C9C-8C9C-78E182C4C1C4}" srcOrd="0" destOrd="0" presId="urn:microsoft.com/office/officeart/2005/8/layout/hierarchy2"/>
    <dgm:cxn modelId="{BABE4263-B559-44BA-817B-B351453B09FA}" type="presParOf" srcId="{242CE72C-403C-4257-98AD-C94616412CF3}" destId="{BC28D6A3-6766-4057-B32D-CF6075409C59}" srcOrd="1" destOrd="0" presId="urn:microsoft.com/office/officeart/2005/8/layout/hierarchy2"/>
    <dgm:cxn modelId="{8BC6B8AB-8738-47A0-9CF1-DDE0AB636E81}" type="presParOf" srcId="{04E30FB0-F26F-46F4-8411-1AA2128460EC}" destId="{C09FB456-54B3-4E70-B57D-4A3BAD4A18F0}" srcOrd="14" destOrd="0" presId="urn:microsoft.com/office/officeart/2005/8/layout/hierarchy2"/>
    <dgm:cxn modelId="{AD3D6E64-E9DE-48E3-928D-8EF85EA3D2E3}" type="presParOf" srcId="{C09FB456-54B3-4E70-B57D-4A3BAD4A18F0}" destId="{FBBA07A7-915E-4270-AEBC-CF713C1E1C13}" srcOrd="0" destOrd="0" presId="urn:microsoft.com/office/officeart/2005/8/layout/hierarchy2"/>
    <dgm:cxn modelId="{64132173-AB95-421D-B0E0-33E9C8361E97}" type="presParOf" srcId="{04E30FB0-F26F-46F4-8411-1AA2128460EC}" destId="{071C6AA8-5DD4-4917-B4CC-88AB299EC2E5}" srcOrd="15" destOrd="0" presId="urn:microsoft.com/office/officeart/2005/8/layout/hierarchy2"/>
    <dgm:cxn modelId="{84B4FBE0-79B0-4E92-96FE-F884A637C9E8}" type="presParOf" srcId="{071C6AA8-5DD4-4917-B4CC-88AB299EC2E5}" destId="{159DED6E-F305-4F83-B777-8A55FC846331}" srcOrd="0" destOrd="0" presId="urn:microsoft.com/office/officeart/2005/8/layout/hierarchy2"/>
    <dgm:cxn modelId="{7EC5C7FA-F803-4931-8712-674FD6DC9470}" type="presParOf" srcId="{071C6AA8-5DD4-4917-B4CC-88AB299EC2E5}" destId="{C1080D0E-803E-4AD7-B190-B52F466832AA}" srcOrd="1" destOrd="0" presId="urn:microsoft.com/office/officeart/2005/8/layout/hierarchy2"/>
    <dgm:cxn modelId="{E2994C12-932B-4030-8DAA-A74D42DE100F}" type="presParOf" srcId="{04E30FB0-F26F-46F4-8411-1AA2128460EC}" destId="{54E358F5-1721-4085-983A-2ABF41631DEE}" srcOrd="16" destOrd="0" presId="urn:microsoft.com/office/officeart/2005/8/layout/hierarchy2"/>
    <dgm:cxn modelId="{5B416A00-42C8-488F-9F27-9E3E6AD68821}" type="presParOf" srcId="{54E358F5-1721-4085-983A-2ABF41631DEE}" destId="{1D6594EE-E615-4E9B-A2B2-13B83BBDDC96}" srcOrd="0" destOrd="0" presId="urn:microsoft.com/office/officeart/2005/8/layout/hierarchy2"/>
    <dgm:cxn modelId="{11D25B41-6B3F-42C2-850A-EF39D0C589BE}" type="presParOf" srcId="{04E30FB0-F26F-46F4-8411-1AA2128460EC}" destId="{39CF58B8-84D0-4074-B2EA-A00A1179A099}" srcOrd="17" destOrd="0" presId="urn:microsoft.com/office/officeart/2005/8/layout/hierarchy2"/>
    <dgm:cxn modelId="{41A0DE1A-9091-426D-923F-38806B9F186C}" type="presParOf" srcId="{39CF58B8-84D0-4074-B2EA-A00A1179A099}" destId="{BB37A95D-9E0D-43B8-8B78-14A549DFD266}" srcOrd="0" destOrd="0" presId="urn:microsoft.com/office/officeart/2005/8/layout/hierarchy2"/>
    <dgm:cxn modelId="{19EA8AE8-5D54-4F0B-B87C-AC14F5E6093A}" type="presParOf" srcId="{39CF58B8-84D0-4074-B2EA-A00A1179A099}" destId="{53B0F7F6-DE72-4B28-BF30-B23A7A246617}" srcOrd="1" destOrd="0" presId="urn:microsoft.com/office/officeart/2005/8/layout/hierarchy2"/>
    <dgm:cxn modelId="{77C5E747-5A02-4176-B9AF-6FBAF644317B}" type="presParOf" srcId="{04E30FB0-F26F-46F4-8411-1AA2128460EC}" destId="{9127C5A7-AEE7-449B-B6C6-41C624E2C7D4}" srcOrd="18" destOrd="0" presId="urn:microsoft.com/office/officeart/2005/8/layout/hierarchy2"/>
    <dgm:cxn modelId="{3BC62750-1A57-4F44-A188-C68FEBAA7D00}" type="presParOf" srcId="{9127C5A7-AEE7-449B-B6C6-41C624E2C7D4}" destId="{17DCA5A1-89A0-42C1-900D-C1448A706666}" srcOrd="0" destOrd="0" presId="urn:microsoft.com/office/officeart/2005/8/layout/hierarchy2"/>
    <dgm:cxn modelId="{27D9CCFE-AE24-4C9A-AE57-45EC6A380FFA}" type="presParOf" srcId="{04E30FB0-F26F-46F4-8411-1AA2128460EC}" destId="{2E6B6525-D0EA-4483-893A-BD76FCBBFC4A}" srcOrd="19" destOrd="0" presId="urn:microsoft.com/office/officeart/2005/8/layout/hierarchy2"/>
    <dgm:cxn modelId="{06A38450-FEE7-468A-98B5-19C90B74811C}" type="presParOf" srcId="{2E6B6525-D0EA-4483-893A-BD76FCBBFC4A}" destId="{CF7FFD92-9D1E-4E09-BAAF-369E80F9252B}" srcOrd="0" destOrd="0" presId="urn:microsoft.com/office/officeart/2005/8/layout/hierarchy2"/>
    <dgm:cxn modelId="{558B1939-53F4-47D7-BCFF-66F3DAB52ACF}" type="presParOf" srcId="{2E6B6525-D0EA-4483-893A-BD76FCBBFC4A}" destId="{271D5F04-37AD-429D-8191-6D9BDC833BAB}" srcOrd="1" destOrd="0" presId="urn:microsoft.com/office/officeart/2005/8/layout/hierarchy2"/>
    <dgm:cxn modelId="{5D1FB08E-1D9C-4344-9340-CBACBF3516FF}" type="presParOf" srcId="{04E30FB0-F26F-46F4-8411-1AA2128460EC}" destId="{6DB12F5C-AC4A-41A0-9022-C7541E43B3A2}" srcOrd="20" destOrd="0" presId="urn:microsoft.com/office/officeart/2005/8/layout/hierarchy2"/>
    <dgm:cxn modelId="{AC2F152C-AE02-4B59-8C6E-9FE9A77B9460}" type="presParOf" srcId="{6DB12F5C-AC4A-41A0-9022-C7541E43B3A2}" destId="{3F947BEF-A511-4D03-9A19-B6145F3121B9}" srcOrd="0" destOrd="0" presId="urn:microsoft.com/office/officeart/2005/8/layout/hierarchy2"/>
    <dgm:cxn modelId="{638842B3-B828-43B8-9512-45D528C43711}" type="presParOf" srcId="{04E30FB0-F26F-46F4-8411-1AA2128460EC}" destId="{734B3B5B-B12D-459A-A68C-D3D18F7CE0F1}" srcOrd="21" destOrd="0" presId="urn:microsoft.com/office/officeart/2005/8/layout/hierarchy2"/>
    <dgm:cxn modelId="{3CDC1DD5-1D9A-4092-BF0E-870DC7BEEB02}" type="presParOf" srcId="{734B3B5B-B12D-459A-A68C-D3D18F7CE0F1}" destId="{56D68E2E-7117-44EB-A57D-A9CD072A0B5A}" srcOrd="0" destOrd="0" presId="urn:microsoft.com/office/officeart/2005/8/layout/hierarchy2"/>
    <dgm:cxn modelId="{A9740113-2BCC-4E5B-B993-DD3582E8F9F1}" type="presParOf" srcId="{734B3B5B-B12D-459A-A68C-D3D18F7CE0F1}" destId="{7A547B4A-B2BB-4DC8-95FC-DB49CC20AD8E}" srcOrd="1" destOrd="0" presId="urn:microsoft.com/office/officeart/2005/8/layout/hierarchy2"/>
    <dgm:cxn modelId="{4C4664FD-FC42-447A-B492-05C771F0265E}" type="presParOf" srcId="{02604B04-9154-4703-8B4A-5901513B7A74}" destId="{682AB935-B579-4917-9669-25DE045F1125}" srcOrd="2" destOrd="0" presId="urn:microsoft.com/office/officeart/2005/8/layout/hierarchy2"/>
    <dgm:cxn modelId="{C58406F7-47E6-4745-99C4-CDDC5B33F980}" type="presParOf" srcId="{682AB935-B579-4917-9669-25DE045F1125}" destId="{82ACAAC2-779D-4233-B5A8-A4D64C432B6E}" srcOrd="0" destOrd="0" presId="urn:microsoft.com/office/officeart/2005/8/layout/hierarchy2"/>
    <dgm:cxn modelId="{2BCE3788-B1D7-45B5-8898-01CD28E8B8C5}" type="presParOf" srcId="{02604B04-9154-4703-8B4A-5901513B7A74}" destId="{C921596B-E07F-4F05-9D9B-D5A5ED1233D1}" srcOrd="3" destOrd="0" presId="urn:microsoft.com/office/officeart/2005/8/layout/hierarchy2"/>
    <dgm:cxn modelId="{5E1AC0A8-67EC-486E-9741-F473A948F6DC}" type="presParOf" srcId="{C921596B-E07F-4F05-9D9B-D5A5ED1233D1}" destId="{BBE0DE4F-5BC6-4543-99C9-CC0121602018}" srcOrd="0" destOrd="0" presId="urn:microsoft.com/office/officeart/2005/8/layout/hierarchy2"/>
    <dgm:cxn modelId="{C8499A75-6493-4E00-BDD9-956ABDF6DA5A}" type="presParOf" srcId="{C921596B-E07F-4F05-9D9B-D5A5ED1233D1}" destId="{D2613EAD-7AC4-455B-A496-9FA283882E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E9693F9-A8BD-438D-9D06-943BEE80E81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CF2AF-97E0-424B-A212-C0AAE0FD74B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7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жилищно-коммунального хозяйства  Слюдянского муниципального образования на 2019-2021 годы</a:t>
          </a:r>
          <a:endParaRPr lang="ru-RU" sz="1700" dirty="0"/>
        </a:p>
      </dgm:t>
    </dgm:pt>
    <dgm:pt modelId="{202C87D3-4249-44F3-9DEC-8E235AAB1880}" type="parTrans" cxnId="{82C867BE-46F2-494D-92F4-A3679C9284E5}">
      <dgm:prSet/>
      <dgm:spPr/>
      <dgm:t>
        <a:bodyPr/>
        <a:lstStyle/>
        <a:p>
          <a:endParaRPr lang="ru-RU"/>
        </a:p>
      </dgm:t>
    </dgm:pt>
    <dgm:pt modelId="{56B9FD6F-FAFF-46E9-8878-DC1F78E4C7FA}" type="sibTrans" cxnId="{82C867BE-46F2-494D-92F4-A3679C9284E5}">
      <dgm:prSet/>
      <dgm:spPr/>
      <dgm:t>
        <a:bodyPr/>
        <a:lstStyle/>
        <a:p>
          <a:endParaRPr lang="ru-RU"/>
        </a:p>
      </dgm:t>
    </dgm:pt>
    <dgm:pt modelId="{04E11A60-245B-4C76-861D-D652E8EEE042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Модернизация объектов коммунальной инфраструктуры  Слюдянского муниципального образования на 2019-2024 годы </a:t>
          </a:r>
          <a:endParaRPr lang="ru-RU" dirty="0"/>
        </a:p>
      </dgm:t>
    </dgm:pt>
    <dgm:pt modelId="{05C859AA-3F1A-49C5-8C4F-2F9060643AD5}" type="parTrans" cxnId="{2F6B5B12-D6B5-439B-848D-B2112D8C42AF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664D0F6-EBE8-4F54-AA27-398CFEBDB8D4}" type="sibTrans" cxnId="{2F6B5B12-D6B5-439B-848D-B2112D8C42AF}">
      <dgm:prSet/>
      <dgm:spPr/>
      <dgm:t>
        <a:bodyPr/>
        <a:lstStyle/>
        <a:p>
          <a:endParaRPr lang="ru-RU"/>
        </a:p>
      </dgm:t>
    </dgm:pt>
    <dgm:pt modelId="{D5524812-A68F-4EFB-AC94-C2093B8A7F5D}">
      <dgm:prSet phldrT="[Текст]" custT="1"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проведения сбалансированной и стабильной политики в области государственного регулирования цен (тарифов) на 2019-2024 г.г. </a:t>
          </a:r>
          <a:endParaRPr lang="ru-RU" sz="1100" dirty="0"/>
        </a:p>
      </dgm:t>
    </dgm:pt>
    <dgm:pt modelId="{826B0DB4-1599-444A-A059-DEDCC8E521FA}" type="parTrans" cxnId="{A9A96562-A581-464D-B375-AF5545547EBA}">
      <dgm:prSet/>
      <dgm:spPr>
        <a:solidFill>
          <a:srgbClr val="FFFF0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AFB6BCB-BBBD-4D62-A052-B2FDA3CF6488}" type="sibTrans" cxnId="{A9A96562-A581-464D-B375-AF5545547EBA}">
      <dgm:prSet/>
      <dgm:spPr/>
      <dgm:t>
        <a:bodyPr/>
        <a:lstStyle/>
        <a:p>
          <a:endParaRPr lang="ru-RU"/>
        </a:p>
      </dgm:t>
    </dgm:pt>
    <dgm:pt modelId="{BEF32272-AFBA-4584-89CF-4A0BD8F84C29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Чистая вода на 2019-2024 годы</a:t>
          </a:r>
          <a:endParaRPr lang="ru-RU" sz="1600" dirty="0"/>
        </a:p>
      </dgm:t>
    </dgm:pt>
    <dgm:pt modelId="{2195492D-400E-4C41-8298-DA40B178EA9E}" type="parTrans" cxnId="{B50376BD-60AD-4973-AFE1-17B0E74997A4}">
      <dgm:prSet/>
      <dgm:spPr>
        <a:solidFill>
          <a:schemeClr val="accent4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2E72463-9197-4EA1-A63B-817BDA130064}" type="sibTrans" cxnId="{B50376BD-60AD-4973-AFE1-17B0E74997A4}">
      <dgm:prSet/>
      <dgm:spPr/>
      <dgm:t>
        <a:bodyPr/>
        <a:lstStyle/>
        <a:p>
          <a:endParaRPr lang="ru-RU"/>
        </a:p>
      </dgm:t>
    </dgm:pt>
    <dgm:pt modelId="{5EF5AA5C-08FE-475A-BB8D-1E4BC0FAA9B0}">
      <dgm:prSet phldrT="[Текст]" custT="1"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 на 2019-2024 годы</a:t>
          </a:r>
          <a:endParaRPr lang="ru-RU" sz="1300" dirty="0"/>
        </a:p>
      </dgm:t>
    </dgm:pt>
    <dgm:pt modelId="{FEAFD054-CA12-4B2F-9F09-02C41890BBE5}" type="parTrans" cxnId="{859AA187-0705-472A-A16B-939D3D186A9E}">
      <dgm:prSet/>
      <dgm:spPr>
        <a:solidFill>
          <a:srgbClr val="F17DF1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66E7AF2-8CBC-4C97-9F08-6921E32CF1E7}" type="sibTrans" cxnId="{859AA187-0705-472A-A16B-939D3D186A9E}">
      <dgm:prSet/>
      <dgm:spPr/>
      <dgm:t>
        <a:bodyPr/>
        <a:lstStyle/>
        <a:p>
          <a:endParaRPr lang="ru-RU"/>
        </a:p>
      </dgm:t>
    </dgm:pt>
    <dgm:pt modelId="{9E695E73-145A-435B-9FB6-71F8FDF9B171}">
      <dgm:prSet phldrT="[Текст]" custT="1"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Информирование населения Слюдянского муниципального образования о мерах, принимаемых в сфере жилищно-коммунального хозяйства и по вопросам развития общественного контроля в этой сфере на 2019-2024 годы</a:t>
          </a:r>
          <a:endParaRPr lang="ru-RU" sz="900" dirty="0"/>
        </a:p>
      </dgm:t>
    </dgm:pt>
    <dgm:pt modelId="{B5AE559E-81DB-4D06-A010-FBCF5F28095C}" type="parTrans" cxnId="{7B8A30CC-49D2-4C37-9FA6-D4622DDD3D2D}">
      <dgm:prSet/>
      <dgm:spPr>
        <a:solidFill>
          <a:srgbClr val="7030A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9EA5F823-0A13-48E8-9550-EE14E8334D2B}" type="sibTrans" cxnId="{7B8A30CC-49D2-4C37-9FA6-D4622DDD3D2D}">
      <dgm:prSet/>
      <dgm:spPr/>
      <dgm:t>
        <a:bodyPr/>
        <a:lstStyle/>
        <a:p>
          <a:endParaRPr lang="ru-RU"/>
        </a:p>
      </dgm:t>
    </dgm:pt>
    <dgm:pt modelId="{87EAD05B-4CAA-44FB-9020-5CDF8F984B8A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Предупреждение аварийных ситуаций, нарушающих функционирование систем жизнеобеспечения на территории Слюдянского муниципального образования на 2019-2024 годы</a:t>
          </a:r>
          <a:endParaRPr lang="ru-RU" sz="900" dirty="0"/>
        </a:p>
      </dgm:t>
    </dgm:pt>
    <dgm:pt modelId="{62FB6B18-E5AC-4C0C-B7D1-DE40D67DD42D}" type="parTrans" cxnId="{C019FECC-CC1A-496C-B2D8-5A953AA25573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339527C-64F4-4BE2-8EA3-27E69853C1E4}" type="sibTrans" cxnId="{C019FECC-CC1A-496C-B2D8-5A953AA25573}">
      <dgm:prSet/>
      <dgm:spPr/>
      <dgm:t>
        <a:bodyPr/>
        <a:lstStyle/>
        <a:p>
          <a:endParaRPr lang="ru-RU"/>
        </a:p>
      </dgm:t>
    </dgm:pt>
    <dgm:pt modelId="{4CEF550D-F9F5-44CE-B941-72052DFB3DE3}">
      <dgm:prSet phldrT="[Текст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многоквартирных домов на 2019-2024 годы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7519F-B1FD-4DF6-8C60-8F4BC310962E}" type="parTrans" cxnId="{A7221236-D1D6-448D-9926-3A87DBB12279}">
      <dgm:prSet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A3CA593-FB27-4AA1-B2B0-2E04D0F7D4B8}" type="sibTrans" cxnId="{A7221236-D1D6-448D-9926-3A87DBB12279}">
      <dgm:prSet/>
      <dgm:spPr/>
      <dgm:t>
        <a:bodyPr/>
        <a:lstStyle/>
        <a:p>
          <a:endParaRPr lang="ru-RU"/>
        </a:p>
      </dgm:t>
    </dgm:pt>
    <dgm:pt modelId="{8CD891EA-5FDD-4D0D-B434-E8E030730A47}" type="pres">
      <dgm:prSet presAssocID="{2E9693F9-A8BD-438D-9D06-943BEE80E8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7CB4A-5AB5-42D9-A7F0-4945435D0D75}" type="pres">
      <dgm:prSet presAssocID="{011CF2AF-97E0-424B-A212-C0AAE0FD74B4}" presName="centerShape" presStyleLbl="node0" presStyleIdx="0" presStyleCnt="1" custScaleX="168587" custScaleY="171880"/>
      <dgm:spPr/>
      <dgm:t>
        <a:bodyPr/>
        <a:lstStyle/>
        <a:p>
          <a:endParaRPr lang="ru-RU"/>
        </a:p>
      </dgm:t>
    </dgm:pt>
    <dgm:pt modelId="{2407DABE-2543-4A7E-8F5A-1AAF1554EB92}" type="pres">
      <dgm:prSet presAssocID="{05C859AA-3F1A-49C5-8C4F-2F9060643AD5}" presName="parTrans" presStyleLbl="sibTrans2D1" presStyleIdx="0" presStyleCnt="7"/>
      <dgm:spPr/>
      <dgm:t>
        <a:bodyPr/>
        <a:lstStyle/>
        <a:p>
          <a:endParaRPr lang="ru-RU"/>
        </a:p>
      </dgm:t>
    </dgm:pt>
    <dgm:pt modelId="{114354FC-42F2-4C1A-9366-DBAECDF3B012}" type="pres">
      <dgm:prSet presAssocID="{05C859AA-3F1A-49C5-8C4F-2F9060643AD5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9D0CA824-59BB-4BFD-9E5F-BF3F91B7F1C9}" type="pres">
      <dgm:prSet presAssocID="{04E11A60-245B-4C76-861D-D652E8EEE0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AE075-9529-4CF5-84A7-3F355B53CE70}" type="pres">
      <dgm:prSet presAssocID="{826B0DB4-1599-444A-A059-DEDCC8E521FA}" presName="parTrans" presStyleLbl="sibTrans2D1" presStyleIdx="1" presStyleCnt="7"/>
      <dgm:spPr/>
      <dgm:t>
        <a:bodyPr/>
        <a:lstStyle/>
        <a:p>
          <a:endParaRPr lang="ru-RU"/>
        </a:p>
      </dgm:t>
    </dgm:pt>
    <dgm:pt modelId="{A4221729-4AF7-4228-BD66-3995E639A3E7}" type="pres">
      <dgm:prSet presAssocID="{826B0DB4-1599-444A-A059-DEDCC8E521FA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8D80F8D1-A995-497C-932D-5580859BEA80}" type="pres">
      <dgm:prSet presAssocID="{D5524812-A68F-4EFB-AC94-C2093B8A7F5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325C8-4ED7-42BD-9761-4FF16DE90F2D}" type="pres">
      <dgm:prSet presAssocID="{2195492D-400E-4C41-8298-DA40B178EA9E}" presName="parTrans" presStyleLbl="sibTrans2D1" presStyleIdx="2" presStyleCnt="7"/>
      <dgm:spPr/>
      <dgm:t>
        <a:bodyPr/>
        <a:lstStyle/>
        <a:p>
          <a:endParaRPr lang="ru-RU"/>
        </a:p>
      </dgm:t>
    </dgm:pt>
    <dgm:pt modelId="{AF6C4EC5-E18F-4218-9CD6-7C9F12658A2D}" type="pres">
      <dgm:prSet presAssocID="{2195492D-400E-4C41-8298-DA40B178EA9E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3A555E1B-471D-40DB-BF6F-1F30BFE91509}" type="pres">
      <dgm:prSet presAssocID="{BEF32272-AFBA-4584-89CF-4A0BD8F84C2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78071-C380-4A2A-B562-CBEFEA4C4BAC}" type="pres">
      <dgm:prSet presAssocID="{FEAFD054-CA12-4B2F-9F09-02C41890BBE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46CB7BC1-F961-43AA-A86B-030A343E4BC7}" type="pres">
      <dgm:prSet presAssocID="{FEAFD054-CA12-4B2F-9F09-02C41890BBE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8ED16AE-FA49-4891-B817-CDEEAB255C42}" type="pres">
      <dgm:prSet presAssocID="{5EF5AA5C-08FE-475A-BB8D-1E4BC0FAA9B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DEF44-8872-4289-893A-8227F87D1CB0}" type="pres">
      <dgm:prSet presAssocID="{37D7519F-B1FD-4DF6-8C60-8F4BC31096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20F3A698-5A75-4BA3-B297-16BC297DCECC}" type="pres">
      <dgm:prSet presAssocID="{37D7519F-B1FD-4DF6-8C60-8F4BC31096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502D5733-4A7A-4A20-A411-5B5120D3AD5C}" type="pres">
      <dgm:prSet presAssocID="{4CEF550D-F9F5-44CE-B941-72052DFB3DE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0C5B5-6AF4-4C78-BD12-65D9B287E5C9}" type="pres">
      <dgm:prSet presAssocID="{B5AE559E-81DB-4D06-A010-FBCF5F28095C}" presName="parTrans" presStyleLbl="sibTrans2D1" presStyleIdx="5" presStyleCnt="7"/>
      <dgm:spPr/>
      <dgm:t>
        <a:bodyPr/>
        <a:lstStyle/>
        <a:p>
          <a:endParaRPr lang="ru-RU"/>
        </a:p>
      </dgm:t>
    </dgm:pt>
    <dgm:pt modelId="{3FA90160-DDCA-46E6-BC12-B8F57448F10A}" type="pres">
      <dgm:prSet presAssocID="{B5AE559E-81DB-4D06-A010-FBCF5F28095C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9215A1CB-77D9-4643-AD03-686FE26AE777}" type="pres">
      <dgm:prSet presAssocID="{9E695E73-145A-435B-9FB6-71F8FDF9B17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084BB-1837-4138-B4D9-A2A72DC9573E}" type="pres">
      <dgm:prSet presAssocID="{62FB6B18-E5AC-4C0C-B7D1-DE40D67DD42D}" presName="parTrans" presStyleLbl="sibTrans2D1" presStyleIdx="6" presStyleCnt="7"/>
      <dgm:spPr/>
      <dgm:t>
        <a:bodyPr/>
        <a:lstStyle/>
        <a:p>
          <a:endParaRPr lang="ru-RU"/>
        </a:p>
      </dgm:t>
    </dgm:pt>
    <dgm:pt modelId="{7DF34BAB-3DE3-4F58-B699-9ABE5C6C9CEF}" type="pres">
      <dgm:prSet presAssocID="{62FB6B18-E5AC-4C0C-B7D1-DE40D67DD42D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27F16C25-0AD2-4C50-A686-0A32E34E57D5}" type="pres">
      <dgm:prSet presAssocID="{87EAD05B-4CAA-44FB-9020-5CDF8F984B8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2E49C-CE15-4DFA-9CAF-D5E069DA2B88}" type="presOf" srcId="{87EAD05B-4CAA-44FB-9020-5CDF8F984B8A}" destId="{27F16C25-0AD2-4C50-A686-0A32E34E57D5}" srcOrd="0" destOrd="0" presId="urn:microsoft.com/office/officeart/2005/8/layout/radial5"/>
    <dgm:cxn modelId="{B50376BD-60AD-4973-AFE1-17B0E74997A4}" srcId="{011CF2AF-97E0-424B-A212-C0AAE0FD74B4}" destId="{BEF32272-AFBA-4584-89CF-4A0BD8F84C29}" srcOrd="2" destOrd="0" parTransId="{2195492D-400E-4C41-8298-DA40B178EA9E}" sibTransId="{D2E72463-9197-4EA1-A63B-817BDA130064}"/>
    <dgm:cxn modelId="{FDB4990F-9F31-4012-BB8C-D509EC0D8E3C}" type="presOf" srcId="{04E11A60-245B-4C76-861D-D652E8EEE042}" destId="{9D0CA824-59BB-4BFD-9E5F-BF3F91B7F1C9}" srcOrd="0" destOrd="0" presId="urn:microsoft.com/office/officeart/2005/8/layout/radial5"/>
    <dgm:cxn modelId="{0F3C26F2-7C3F-45F1-A5F8-7DD6822F95D5}" type="presOf" srcId="{4CEF550D-F9F5-44CE-B941-72052DFB3DE3}" destId="{502D5733-4A7A-4A20-A411-5B5120D3AD5C}" srcOrd="0" destOrd="0" presId="urn:microsoft.com/office/officeart/2005/8/layout/radial5"/>
    <dgm:cxn modelId="{BDCA0C48-656A-4CC3-9A1D-DFBC766E37EB}" type="presOf" srcId="{5EF5AA5C-08FE-475A-BB8D-1E4BC0FAA9B0}" destId="{08ED16AE-FA49-4891-B817-CDEEAB255C42}" srcOrd="0" destOrd="0" presId="urn:microsoft.com/office/officeart/2005/8/layout/radial5"/>
    <dgm:cxn modelId="{7B8A30CC-49D2-4C37-9FA6-D4622DDD3D2D}" srcId="{011CF2AF-97E0-424B-A212-C0AAE0FD74B4}" destId="{9E695E73-145A-435B-9FB6-71F8FDF9B171}" srcOrd="5" destOrd="0" parTransId="{B5AE559E-81DB-4D06-A010-FBCF5F28095C}" sibTransId="{9EA5F823-0A13-48E8-9550-EE14E8334D2B}"/>
    <dgm:cxn modelId="{A467178F-C001-41FB-B174-11FB5B88450E}" type="presOf" srcId="{62FB6B18-E5AC-4C0C-B7D1-DE40D67DD42D}" destId="{7DF34BAB-3DE3-4F58-B699-9ABE5C6C9CEF}" srcOrd="1" destOrd="0" presId="urn:microsoft.com/office/officeart/2005/8/layout/radial5"/>
    <dgm:cxn modelId="{AE817B54-5DE1-4872-B868-6DC38EA47FAC}" type="presOf" srcId="{011CF2AF-97E0-424B-A212-C0AAE0FD74B4}" destId="{5BA7CB4A-5AB5-42D9-A7F0-4945435D0D75}" srcOrd="0" destOrd="0" presId="urn:microsoft.com/office/officeart/2005/8/layout/radial5"/>
    <dgm:cxn modelId="{2F6B5B12-D6B5-439B-848D-B2112D8C42AF}" srcId="{011CF2AF-97E0-424B-A212-C0AAE0FD74B4}" destId="{04E11A60-245B-4C76-861D-D652E8EEE042}" srcOrd="0" destOrd="0" parTransId="{05C859AA-3F1A-49C5-8C4F-2F9060643AD5}" sibTransId="{9664D0F6-EBE8-4F54-AA27-398CFEBDB8D4}"/>
    <dgm:cxn modelId="{7A011B5B-13CD-4BB9-B966-6E8A149E3B64}" type="presOf" srcId="{37D7519F-B1FD-4DF6-8C60-8F4BC310962E}" destId="{C49DEF44-8872-4289-893A-8227F87D1CB0}" srcOrd="0" destOrd="0" presId="urn:microsoft.com/office/officeart/2005/8/layout/radial5"/>
    <dgm:cxn modelId="{D2E2B14D-BFAC-414B-8901-D30D740DA2A8}" type="presOf" srcId="{05C859AA-3F1A-49C5-8C4F-2F9060643AD5}" destId="{2407DABE-2543-4A7E-8F5A-1AAF1554EB92}" srcOrd="0" destOrd="0" presId="urn:microsoft.com/office/officeart/2005/8/layout/radial5"/>
    <dgm:cxn modelId="{A0019186-AEDC-46B6-9214-93810D9AB8F5}" type="presOf" srcId="{2195492D-400E-4C41-8298-DA40B178EA9E}" destId="{AF6C4EC5-E18F-4218-9CD6-7C9F12658A2D}" srcOrd="1" destOrd="0" presId="urn:microsoft.com/office/officeart/2005/8/layout/radial5"/>
    <dgm:cxn modelId="{95F20E49-BF71-4A8B-8BFD-E4D0D085B979}" type="presOf" srcId="{9E695E73-145A-435B-9FB6-71F8FDF9B171}" destId="{9215A1CB-77D9-4643-AD03-686FE26AE777}" srcOrd="0" destOrd="0" presId="urn:microsoft.com/office/officeart/2005/8/layout/radial5"/>
    <dgm:cxn modelId="{C82457CB-3354-41FE-BB81-525A2B5BA0AC}" type="presOf" srcId="{826B0DB4-1599-444A-A059-DEDCC8E521FA}" destId="{A4221729-4AF7-4228-BD66-3995E639A3E7}" srcOrd="1" destOrd="0" presId="urn:microsoft.com/office/officeart/2005/8/layout/radial5"/>
    <dgm:cxn modelId="{8FE1FB0C-165A-4599-834F-6F2145D0A3E2}" type="presOf" srcId="{D5524812-A68F-4EFB-AC94-C2093B8A7F5D}" destId="{8D80F8D1-A995-497C-932D-5580859BEA80}" srcOrd="0" destOrd="0" presId="urn:microsoft.com/office/officeart/2005/8/layout/radial5"/>
    <dgm:cxn modelId="{A7221236-D1D6-448D-9926-3A87DBB12279}" srcId="{011CF2AF-97E0-424B-A212-C0AAE0FD74B4}" destId="{4CEF550D-F9F5-44CE-B941-72052DFB3DE3}" srcOrd="4" destOrd="0" parTransId="{37D7519F-B1FD-4DF6-8C60-8F4BC310962E}" sibTransId="{8A3CA593-FB27-4AA1-B2B0-2E04D0F7D4B8}"/>
    <dgm:cxn modelId="{14225CD9-4457-4412-8E94-3D1A9606CCA9}" type="presOf" srcId="{2E9693F9-A8BD-438D-9D06-943BEE80E810}" destId="{8CD891EA-5FDD-4D0D-B434-E8E030730A47}" srcOrd="0" destOrd="0" presId="urn:microsoft.com/office/officeart/2005/8/layout/radial5"/>
    <dgm:cxn modelId="{859AA187-0705-472A-A16B-939D3D186A9E}" srcId="{011CF2AF-97E0-424B-A212-C0AAE0FD74B4}" destId="{5EF5AA5C-08FE-475A-BB8D-1E4BC0FAA9B0}" srcOrd="3" destOrd="0" parTransId="{FEAFD054-CA12-4B2F-9F09-02C41890BBE5}" sibTransId="{466E7AF2-8CBC-4C97-9F08-6921E32CF1E7}"/>
    <dgm:cxn modelId="{7C643853-19A8-45D6-8F69-1BB667938854}" type="presOf" srcId="{BEF32272-AFBA-4584-89CF-4A0BD8F84C29}" destId="{3A555E1B-471D-40DB-BF6F-1F30BFE91509}" srcOrd="0" destOrd="0" presId="urn:microsoft.com/office/officeart/2005/8/layout/radial5"/>
    <dgm:cxn modelId="{C019FECC-CC1A-496C-B2D8-5A953AA25573}" srcId="{011CF2AF-97E0-424B-A212-C0AAE0FD74B4}" destId="{87EAD05B-4CAA-44FB-9020-5CDF8F984B8A}" srcOrd="6" destOrd="0" parTransId="{62FB6B18-E5AC-4C0C-B7D1-DE40D67DD42D}" sibTransId="{1339527C-64F4-4BE2-8EA3-27E69853C1E4}"/>
    <dgm:cxn modelId="{F38078D8-7BD1-45E1-A43F-4F125A88ADBA}" type="presOf" srcId="{826B0DB4-1599-444A-A059-DEDCC8E521FA}" destId="{570AE075-9529-4CF5-84A7-3F355B53CE70}" srcOrd="0" destOrd="0" presId="urn:microsoft.com/office/officeart/2005/8/layout/radial5"/>
    <dgm:cxn modelId="{DAD4C5A3-14B9-4DB4-8827-5911709E536F}" type="presOf" srcId="{62FB6B18-E5AC-4C0C-B7D1-DE40D67DD42D}" destId="{E4C084BB-1837-4138-B4D9-A2A72DC9573E}" srcOrd="0" destOrd="0" presId="urn:microsoft.com/office/officeart/2005/8/layout/radial5"/>
    <dgm:cxn modelId="{82C867BE-46F2-494D-92F4-A3679C9284E5}" srcId="{2E9693F9-A8BD-438D-9D06-943BEE80E810}" destId="{011CF2AF-97E0-424B-A212-C0AAE0FD74B4}" srcOrd="0" destOrd="0" parTransId="{202C87D3-4249-44F3-9DEC-8E235AAB1880}" sibTransId="{56B9FD6F-FAFF-46E9-8878-DC1F78E4C7FA}"/>
    <dgm:cxn modelId="{D489C0B0-956D-43CE-9F6B-3ACF609A2D32}" type="presOf" srcId="{B5AE559E-81DB-4D06-A010-FBCF5F28095C}" destId="{3FA90160-DDCA-46E6-BC12-B8F57448F10A}" srcOrd="1" destOrd="0" presId="urn:microsoft.com/office/officeart/2005/8/layout/radial5"/>
    <dgm:cxn modelId="{8BF3A048-C423-4F3B-88D6-ED9FECC5DF6B}" type="presOf" srcId="{05C859AA-3F1A-49C5-8C4F-2F9060643AD5}" destId="{114354FC-42F2-4C1A-9366-DBAECDF3B012}" srcOrd="1" destOrd="0" presId="urn:microsoft.com/office/officeart/2005/8/layout/radial5"/>
    <dgm:cxn modelId="{A9A96562-A581-464D-B375-AF5545547EBA}" srcId="{011CF2AF-97E0-424B-A212-C0AAE0FD74B4}" destId="{D5524812-A68F-4EFB-AC94-C2093B8A7F5D}" srcOrd="1" destOrd="0" parTransId="{826B0DB4-1599-444A-A059-DEDCC8E521FA}" sibTransId="{8AFB6BCB-BBBD-4D62-A052-B2FDA3CF6488}"/>
    <dgm:cxn modelId="{8E73034E-EBDE-439D-A881-D06DA61D1BD3}" type="presOf" srcId="{FEAFD054-CA12-4B2F-9F09-02C41890BBE5}" destId="{46CB7BC1-F961-43AA-A86B-030A343E4BC7}" srcOrd="1" destOrd="0" presId="urn:microsoft.com/office/officeart/2005/8/layout/radial5"/>
    <dgm:cxn modelId="{81432555-4FE6-43B0-AA84-BCFD9030C006}" type="presOf" srcId="{37D7519F-B1FD-4DF6-8C60-8F4BC310962E}" destId="{20F3A698-5A75-4BA3-B297-16BC297DCECC}" srcOrd="1" destOrd="0" presId="urn:microsoft.com/office/officeart/2005/8/layout/radial5"/>
    <dgm:cxn modelId="{C5D6A46D-EB9C-48DB-8642-A1AAB277C2DA}" type="presOf" srcId="{FEAFD054-CA12-4B2F-9F09-02C41890BBE5}" destId="{10A78071-C380-4A2A-B562-CBEFEA4C4BAC}" srcOrd="0" destOrd="0" presId="urn:microsoft.com/office/officeart/2005/8/layout/radial5"/>
    <dgm:cxn modelId="{317EC516-6E43-4E4F-9B87-D08A94C070EB}" type="presOf" srcId="{2195492D-400E-4C41-8298-DA40B178EA9E}" destId="{16A325C8-4ED7-42BD-9761-4FF16DE90F2D}" srcOrd="0" destOrd="0" presId="urn:microsoft.com/office/officeart/2005/8/layout/radial5"/>
    <dgm:cxn modelId="{64E39214-0418-4FF9-9082-C49176A3DDF7}" type="presOf" srcId="{B5AE559E-81DB-4D06-A010-FBCF5F28095C}" destId="{00D0C5B5-6AF4-4C78-BD12-65D9B287E5C9}" srcOrd="0" destOrd="0" presId="urn:microsoft.com/office/officeart/2005/8/layout/radial5"/>
    <dgm:cxn modelId="{A0D47297-553C-4F29-A677-2985E67C1820}" type="presParOf" srcId="{8CD891EA-5FDD-4D0D-B434-E8E030730A47}" destId="{5BA7CB4A-5AB5-42D9-A7F0-4945435D0D75}" srcOrd="0" destOrd="0" presId="urn:microsoft.com/office/officeart/2005/8/layout/radial5"/>
    <dgm:cxn modelId="{6FC67605-2798-4A96-9823-D42959734FBD}" type="presParOf" srcId="{8CD891EA-5FDD-4D0D-B434-E8E030730A47}" destId="{2407DABE-2543-4A7E-8F5A-1AAF1554EB92}" srcOrd="1" destOrd="0" presId="urn:microsoft.com/office/officeart/2005/8/layout/radial5"/>
    <dgm:cxn modelId="{49A720F8-BC4A-4A28-9C2C-7C97AE8FDBA4}" type="presParOf" srcId="{2407DABE-2543-4A7E-8F5A-1AAF1554EB92}" destId="{114354FC-42F2-4C1A-9366-DBAECDF3B012}" srcOrd="0" destOrd="0" presId="urn:microsoft.com/office/officeart/2005/8/layout/radial5"/>
    <dgm:cxn modelId="{E31384B0-00CF-4349-AE13-844BB2F2FAEF}" type="presParOf" srcId="{8CD891EA-5FDD-4D0D-B434-E8E030730A47}" destId="{9D0CA824-59BB-4BFD-9E5F-BF3F91B7F1C9}" srcOrd="2" destOrd="0" presId="urn:microsoft.com/office/officeart/2005/8/layout/radial5"/>
    <dgm:cxn modelId="{7351AD63-A4D1-424F-81FB-9D1F0132FC3E}" type="presParOf" srcId="{8CD891EA-5FDD-4D0D-B434-E8E030730A47}" destId="{570AE075-9529-4CF5-84A7-3F355B53CE70}" srcOrd="3" destOrd="0" presId="urn:microsoft.com/office/officeart/2005/8/layout/radial5"/>
    <dgm:cxn modelId="{5BB57716-F18D-4192-9F6D-DF8E1FA764E9}" type="presParOf" srcId="{570AE075-9529-4CF5-84A7-3F355B53CE70}" destId="{A4221729-4AF7-4228-BD66-3995E639A3E7}" srcOrd="0" destOrd="0" presId="urn:microsoft.com/office/officeart/2005/8/layout/radial5"/>
    <dgm:cxn modelId="{4A08ECE3-DD72-49F0-9B55-2442EBFC8407}" type="presParOf" srcId="{8CD891EA-5FDD-4D0D-B434-E8E030730A47}" destId="{8D80F8D1-A995-497C-932D-5580859BEA80}" srcOrd="4" destOrd="0" presId="urn:microsoft.com/office/officeart/2005/8/layout/radial5"/>
    <dgm:cxn modelId="{8752DD91-B0F1-41B2-88BD-E2085790F9F2}" type="presParOf" srcId="{8CD891EA-5FDD-4D0D-B434-E8E030730A47}" destId="{16A325C8-4ED7-42BD-9761-4FF16DE90F2D}" srcOrd="5" destOrd="0" presId="urn:microsoft.com/office/officeart/2005/8/layout/radial5"/>
    <dgm:cxn modelId="{C474767D-BD45-465D-B144-E20B3C96700A}" type="presParOf" srcId="{16A325C8-4ED7-42BD-9761-4FF16DE90F2D}" destId="{AF6C4EC5-E18F-4218-9CD6-7C9F12658A2D}" srcOrd="0" destOrd="0" presId="urn:microsoft.com/office/officeart/2005/8/layout/radial5"/>
    <dgm:cxn modelId="{9D5971E6-B782-48B4-ACE2-6BDD0B753C22}" type="presParOf" srcId="{8CD891EA-5FDD-4D0D-B434-E8E030730A47}" destId="{3A555E1B-471D-40DB-BF6F-1F30BFE91509}" srcOrd="6" destOrd="0" presId="urn:microsoft.com/office/officeart/2005/8/layout/radial5"/>
    <dgm:cxn modelId="{9EAE9A41-0BC5-4E68-8CBE-09D69C5F0731}" type="presParOf" srcId="{8CD891EA-5FDD-4D0D-B434-E8E030730A47}" destId="{10A78071-C380-4A2A-B562-CBEFEA4C4BAC}" srcOrd="7" destOrd="0" presId="urn:microsoft.com/office/officeart/2005/8/layout/radial5"/>
    <dgm:cxn modelId="{A8CEBB3F-1C96-41E5-B81C-58490C2AB111}" type="presParOf" srcId="{10A78071-C380-4A2A-B562-CBEFEA4C4BAC}" destId="{46CB7BC1-F961-43AA-A86B-030A343E4BC7}" srcOrd="0" destOrd="0" presId="urn:microsoft.com/office/officeart/2005/8/layout/radial5"/>
    <dgm:cxn modelId="{06A5C3CC-D264-41F1-A617-87362B59CA5C}" type="presParOf" srcId="{8CD891EA-5FDD-4D0D-B434-E8E030730A47}" destId="{08ED16AE-FA49-4891-B817-CDEEAB255C42}" srcOrd="8" destOrd="0" presId="urn:microsoft.com/office/officeart/2005/8/layout/radial5"/>
    <dgm:cxn modelId="{71573452-2148-4F52-8262-21552CB1A526}" type="presParOf" srcId="{8CD891EA-5FDD-4D0D-B434-E8E030730A47}" destId="{C49DEF44-8872-4289-893A-8227F87D1CB0}" srcOrd="9" destOrd="0" presId="urn:microsoft.com/office/officeart/2005/8/layout/radial5"/>
    <dgm:cxn modelId="{54E6DA08-C266-454E-9BE6-5C5DAE095BFB}" type="presParOf" srcId="{C49DEF44-8872-4289-893A-8227F87D1CB0}" destId="{20F3A698-5A75-4BA3-B297-16BC297DCECC}" srcOrd="0" destOrd="0" presId="urn:microsoft.com/office/officeart/2005/8/layout/radial5"/>
    <dgm:cxn modelId="{3B6144B4-7CD3-4874-8825-7B76F43A0DE3}" type="presParOf" srcId="{8CD891EA-5FDD-4D0D-B434-E8E030730A47}" destId="{502D5733-4A7A-4A20-A411-5B5120D3AD5C}" srcOrd="10" destOrd="0" presId="urn:microsoft.com/office/officeart/2005/8/layout/radial5"/>
    <dgm:cxn modelId="{582DBD32-75C7-4387-8440-70CFA027CE1F}" type="presParOf" srcId="{8CD891EA-5FDD-4D0D-B434-E8E030730A47}" destId="{00D0C5B5-6AF4-4C78-BD12-65D9B287E5C9}" srcOrd="11" destOrd="0" presId="urn:microsoft.com/office/officeart/2005/8/layout/radial5"/>
    <dgm:cxn modelId="{08410580-C5FC-472E-8C34-337A4537E720}" type="presParOf" srcId="{00D0C5B5-6AF4-4C78-BD12-65D9B287E5C9}" destId="{3FA90160-DDCA-46E6-BC12-B8F57448F10A}" srcOrd="0" destOrd="0" presId="urn:microsoft.com/office/officeart/2005/8/layout/radial5"/>
    <dgm:cxn modelId="{3F622251-1E49-47B5-AB64-BE47DAA9823C}" type="presParOf" srcId="{8CD891EA-5FDD-4D0D-B434-E8E030730A47}" destId="{9215A1CB-77D9-4643-AD03-686FE26AE777}" srcOrd="12" destOrd="0" presId="urn:microsoft.com/office/officeart/2005/8/layout/radial5"/>
    <dgm:cxn modelId="{1F5DD15E-65F1-4AD8-8239-0967ACB6E42D}" type="presParOf" srcId="{8CD891EA-5FDD-4D0D-B434-E8E030730A47}" destId="{E4C084BB-1837-4138-B4D9-A2A72DC9573E}" srcOrd="13" destOrd="0" presId="urn:microsoft.com/office/officeart/2005/8/layout/radial5"/>
    <dgm:cxn modelId="{71179655-4C75-43C3-9FF9-C7059CB4D1E6}" type="presParOf" srcId="{E4C084BB-1837-4138-B4D9-A2A72DC9573E}" destId="{7DF34BAB-3DE3-4F58-B699-9ABE5C6C9CEF}" srcOrd="0" destOrd="0" presId="urn:microsoft.com/office/officeart/2005/8/layout/radial5"/>
    <dgm:cxn modelId="{8A468A16-3C6E-4587-A45F-9E4E1BCC3D8A}" type="presParOf" srcId="{8CD891EA-5FDD-4D0D-B434-E8E030730A47}" destId="{27F16C25-0AD2-4C50-A686-0A32E34E57D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564071-D801-4942-98B4-D68D18FB0B0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24FAB-2818-4CD8-A51C-BD9250EDA92E}">
      <dgm:prSet phldrT="[Текст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Доступное жилье на территории Слюдянского муниципального образования на 2019-2024 годы»</a:t>
          </a:r>
          <a:endParaRPr lang="ru-RU" sz="2000" dirty="0"/>
        </a:p>
      </dgm:t>
    </dgm:pt>
    <dgm:pt modelId="{2530EC43-C250-4ECD-9FD8-6CE068A2471A}" type="parTrans" cxnId="{EC07BCDC-8497-474D-BA0B-35C02A2423EF}">
      <dgm:prSet/>
      <dgm:spPr/>
      <dgm:t>
        <a:bodyPr/>
        <a:lstStyle/>
        <a:p>
          <a:endParaRPr lang="ru-RU"/>
        </a:p>
      </dgm:t>
    </dgm:pt>
    <dgm:pt modelId="{15624F0C-8D30-4047-A9CB-0CF26A91B172}" type="sibTrans" cxnId="{EC07BCDC-8497-474D-BA0B-35C02A2423EF}">
      <dgm:prSet/>
      <dgm:spPr/>
      <dgm:t>
        <a:bodyPr/>
        <a:lstStyle/>
        <a:p>
          <a:endParaRPr lang="ru-RU"/>
        </a:p>
      </dgm:t>
    </dgm:pt>
    <dgm:pt modelId="{9346A645-683C-4245-8188-508AAEF00EC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Молодым семьям – доступное жилье</a:t>
          </a:r>
          <a:endParaRPr lang="ru-RU" sz="2000" b="1" dirty="0"/>
        </a:p>
      </dgm:t>
    </dgm:pt>
    <dgm:pt modelId="{BA0AFAE0-1A2C-4A0C-A742-664D3B3580B1}" type="parTrans" cxnId="{4AB35955-DC06-44CA-A509-E0EA979E6C3C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B7368729-AE0C-4FD9-95BF-BA6185DF34C0}" type="sibTrans" cxnId="{4AB35955-DC06-44CA-A509-E0EA979E6C3C}">
      <dgm:prSet/>
      <dgm:spPr/>
      <dgm:t>
        <a:bodyPr/>
        <a:lstStyle/>
        <a:p>
          <a:endParaRPr lang="ru-RU"/>
        </a:p>
      </dgm:t>
    </dgm:pt>
    <dgm:pt modelId="{18E9419B-FA63-46D6-A887-3072E9A245D6}" type="pres">
      <dgm:prSet presAssocID="{66564071-D801-4942-98B4-D68D18FB0B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AC5B5-DC5E-40C0-91B2-510B2FC428DE}" type="pres">
      <dgm:prSet presAssocID="{8FE24FAB-2818-4CD8-A51C-BD9250EDA92E}" presName="centerShape" presStyleLbl="node0" presStyleIdx="0" presStyleCnt="1" custScaleX="117073" custScaleY="112663" custLinFactNeighborX="-37840" custLinFactNeighborY="-37339"/>
      <dgm:spPr/>
      <dgm:t>
        <a:bodyPr/>
        <a:lstStyle/>
        <a:p>
          <a:endParaRPr lang="ru-RU"/>
        </a:p>
      </dgm:t>
    </dgm:pt>
    <dgm:pt modelId="{0F72EA6D-3064-41B8-BB28-E42B3E007635}" type="pres">
      <dgm:prSet presAssocID="{BA0AFAE0-1A2C-4A0C-A742-664D3B3580B1}" presName="parTrans" presStyleLbl="sibTrans2D1" presStyleIdx="0" presStyleCnt="1"/>
      <dgm:spPr/>
      <dgm:t>
        <a:bodyPr/>
        <a:lstStyle/>
        <a:p>
          <a:endParaRPr lang="ru-RU"/>
        </a:p>
      </dgm:t>
    </dgm:pt>
    <dgm:pt modelId="{A1B4EC3C-5984-451E-A926-88AD0C81E367}" type="pres">
      <dgm:prSet presAssocID="{BA0AFAE0-1A2C-4A0C-A742-664D3B3580B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BC8F71B-E85B-4373-A3CC-300968FC313F}" type="pres">
      <dgm:prSet presAssocID="{9346A645-683C-4245-8188-508AAEF00EC5}" presName="node" presStyleLbl="node1" presStyleIdx="0" presStyleCnt="1" custScaleX="83459" custScaleY="87334" custRadScaleRad="78766" custRadScaleInc="12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DEC07-D96A-4804-BB4C-9DEA1D40A3B9}" type="presOf" srcId="{8FE24FAB-2818-4CD8-A51C-BD9250EDA92E}" destId="{9D8AC5B5-DC5E-40C0-91B2-510B2FC428DE}" srcOrd="0" destOrd="0" presId="urn:microsoft.com/office/officeart/2005/8/layout/radial5"/>
    <dgm:cxn modelId="{3621EC7F-FABB-4555-84FD-4CD40243D380}" type="presOf" srcId="{BA0AFAE0-1A2C-4A0C-A742-664D3B3580B1}" destId="{A1B4EC3C-5984-451E-A926-88AD0C81E367}" srcOrd="1" destOrd="0" presId="urn:microsoft.com/office/officeart/2005/8/layout/radial5"/>
    <dgm:cxn modelId="{7D775A31-2219-40E9-A179-324F84790C21}" type="presOf" srcId="{BA0AFAE0-1A2C-4A0C-A742-664D3B3580B1}" destId="{0F72EA6D-3064-41B8-BB28-E42B3E007635}" srcOrd="0" destOrd="0" presId="urn:microsoft.com/office/officeart/2005/8/layout/radial5"/>
    <dgm:cxn modelId="{EC07BCDC-8497-474D-BA0B-35C02A2423EF}" srcId="{66564071-D801-4942-98B4-D68D18FB0B08}" destId="{8FE24FAB-2818-4CD8-A51C-BD9250EDA92E}" srcOrd="0" destOrd="0" parTransId="{2530EC43-C250-4ECD-9FD8-6CE068A2471A}" sibTransId="{15624F0C-8D30-4047-A9CB-0CF26A91B172}"/>
    <dgm:cxn modelId="{4AB35955-DC06-44CA-A509-E0EA979E6C3C}" srcId="{8FE24FAB-2818-4CD8-A51C-BD9250EDA92E}" destId="{9346A645-683C-4245-8188-508AAEF00EC5}" srcOrd="0" destOrd="0" parTransId="{BA0AFAE0-1A2C-4A0C-A742-664D3B3580B1}" sibTransId="{B7368729-AE0C-4FD9-95BF-BA6185DF34C0}"/>
    <dgm:cxn modelId="{09A448F8-7C04-44D7-9500-76638136D7E7}" type="presOf" srcId="{9346A645-683C-4245-8188-508AAEF00EC5}" destId="{FBC8F71B-E85B-4373-A3CC-300968FC313F}" srcOrd="0" destOrd="0" presId="urn:microsoft.com/office/officeart/2005/8/layout/radial5"/>
    <dgm:cxn modelId="{5EB2D530-1699-4203-A770-49FF74566DBF}" type="presOf" srcId="{66564071-D801-4942-98B4-D68D18FB0B08}" destId="{18E9419B-FA63-46D6-A887-3072E9A245D6}" srcOrd="0" destOrd="0" presId="urn:microsoft.com/office/officeart/2005/8/layout/radial5"/>
    <dgm:cxn modelId="{E3FF44BC-1734-4D87-B893-FB249D59C456}" type="presParOf" srcId="{18E9419B-FA63-46D6-A887-3072E9A245D6}" destId="{9D8AC5B5-DC5E-40C0-91B2-510B2FC428DE}" srcOrd="0" destOrd="0" presId="urn:microsoft.com/office/officeart/2005/8/layout/radial5"/>
    <dgm:cxn modelId="{DDB474A0-55E2-4081-8DE0-F6A588F3A013}" type="presParOf" srcId="{18E9419B-FA63-46D6-A887-3072E9A245D6}" destId="{0F72EA6D-3064-41B8-BB28-E42B3E007635}" srcOrd="1" destOrd="0" presId="urn:microsoft.com/office/officeart/2005/8/layout/radial5"/>
    <dgm:cxn modelId="{4F417229-7B02-429A-8A4D-4CD9A0AD500A}" type="presParOf" srcId="{0F72EA6D-3064-41B8-BB28-E42B3E007635}" destId="{A1B4EC3C-5984-451E-A926-88AD0C81E367}" srcOrd="0" destOrd="0" presId="urn:microsoft.com/office/officeart/2005/8/layout/radial5"/>
    <dgm:cxn modelId="{199FD7AD-6DA1-4037-8D54-BA9D9C6BE675}" type="presParOf" srcId="{18E9419B-FA63-46D6-A887-3072E9A245D6}" destId="{FBC8F71B-E85B-4373-A3CC-300968FC313F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3C1F4-E115-4B5F-BAC2-500B2346038C}">
      <dsp:nvSpPr>
        <dsp:cNvPr id="0" name=""/>
        <dsp:cNvSpPr/>
      </dsp:nvSpPr>
      <dsp:spPr>
        <a:xfrm>
          <a:off x="0" y="52828"/>
          <a:ext cx="8712968" cy="587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11" y="52828"/>
        <a:ext cx="6911656" cy="587174"/>
      </dsp:txXfrm>
    </dsp:sp>
    <dsp:sp modelId="{C026AC24-0C50-4A2D-BB08-B5CF59C0D11E}">
      <dsp:nvSpPr>
        <dsp:cNvPr id="0" name=""/>
        <dsp:cNvSpPr/>
      </dsp:nvSpPr>
      <dsp:spPr>
        <a:xfrm>
          <a:off x="58717" y="58717"/>
          <a:ext cx="1742593" cy="469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D14E64-9DB4-44DA-8D9D-1709322FBC13}">
      <dsp:nvSpPr>
        <dsp:cNvPr id="0" name=""/>
        <dsp:cNvSpPr/>
      </dsp:nvSpPr>
      <dsp:spPr>
        <a:xfrm>
          <a:off x="0" y="645892"/>
          <a:ext cx="8712968" cy="587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519282"/>
                <a:satOff val="-1177"/>
                <a:lumOff val="-1323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2519282"/>
                <a:satOff val="-1177"/>
                <a:lumOff val="-1323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11" y="645892"/>
        <a:ext cx="6911656" cy="587174"/>
      </dsp:txXfrm>
    </dsp:sp>
    <dsp:sp modelId="{B1D4F67C-56FD-4C27-BB37-49312C53540A}">
      <dsp:nvSpPr>
        <dsp:cNvPr id="0" name=""/>
        <dsp:cNvSpPr/>
      </dsp:nvSpPr>
      <dsp:spPr>
        <a:xfrm>
          <a:off x="60085" y="654821"/>
          <a:ext cx="1745956" cy="5693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9B4500-1BFB-44A2-BF53-7D18A6FCBC46}">
      <dsp:nvSpPr>
        <dsp:cNvPr id="0" name=""/>
        <dsp:cNvSpPr/>
      </dsp:nvSpPr>
      <dsp:spPr>
        <a:xfrm>
          <a:off x="0" y="1291784"/>
          <a:ext cx="8712968" cy="587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038564"/>
                <a:satOff val="-2354"/>
                <a:lumOff val="-264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5038564"/>
                <a:satOff val="-2354"/>
                <a:lumOff val="-264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11" y="1291784"/>
        <a:ext cx="6911656" cy="587174"/>
      </dsp:txXfrm>
    </dsp:sp>
    <dsp:sp modelId="{61E21158-26D4-4546-90C6-EE3A2E93BC4A}">
      <dsp:nvSpPr>
        <dsp:cNvPr id="0" name=""/>
        <dsp:cNvSpPr/>
      </dsp:nvSpPr>
      <dsp:spPr>
        <a:xfrm>
          <a:off x="72013" y="1296143"/>
          <a:ext cx="1742593" cy="469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87D1E9-BEFA-4C42-BFFA-3D858CE12866}">
      <dsp:nvSpPr>
        <dsp:cNvPr id="0" name=""/>
        <dsp:cNvSpPr/>
      </dsp:nvSpPr>
      <dsp:spPr>
        <a:xfrm>
          <a:off x="0" y="1937676"/>
          <a:ext cx="8712968" cy="587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557847"/>
                <a:satOff val="-3531"/>
                <a:lumOff val="-397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7557847"/>
                <a:satOff val="-3531"/>
                <a:lumOff val="-397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расходов бюджета над его доходами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11" y="1937676"/>
        <a:ext cx="6911656" cy="587174"/>
      </dsp:txXfrm>
    </dsp:sp>
    <dsp:sp modelId="{A916D845-0F3B-4E94-B84F-AA39B3EE92D8}">
      <dsp:nvSpPr>
        <dsp:cNvPr id="0" name=""/>
        <dsp:cNvSpPr/>
      </dsp:nvSpPr>
      <dsp:spPr>
        <a:xfrm>
          <a:off x="58717" y="1996393"/>
          <a:ext cx="1742593" cy="469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830375-21D5-4A04-8204-C9FBD30E5729}">
      <dsp:nvSpPr>
        <dsp:cNvPr id="0" name=""/>
        <dsp:cNvSpPr/>
      </dsp:nvSpPr>
      <dsp:spPr>
        <a:xfrm>
          <a:off x="0" y="2583568"/>
          <a:ext cx="8712968" cy="587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077129"/>
                <a:satOff val="-4709"/>
                <a:lumOff val="-5294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10077129"/>
                <a:satOff val="-4709"/>
                <a:lumOff val="-5294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доходов бюджета над его расходами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11" y="2583568"/>
        <a:ext cx="6911656" cy="587174"/>
      </dsp:txXfrm>
    </dsp:sp>
    <dsp:sp modelId="{6ACC91E3-E323-4F6B-AEDB-CA9C7279B1E7}">
      <dsp:nvSpPr>
        <dsp:cNvPr id="0" name=""/>
        <dsp:cNvSpPr/>
      </dsp:nvSpPr>
      <dsp:spPr>
        <a:xfrm>
          <a:off x="58717" y="2642285"/>
          <a:ext cx="1742593" cy="469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BF95B8-E059-4D8A-8BEA-CC17E0AB18FE}">
      <dsp:nvSpPr>
        <dsp:cNvPr id="0" name=""/>
        <dsp:cNvSpPr/>
      </dsp:nvSpPr>
      <dsp:spPr>
        <a:xfrm>
          <a:off x="0" y="3229460"/>
          <a:ext cx="8712968" cy="587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596411"/>
                <a:satOff val="-5886"/>
                <a:lumOff val="-661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12596411"/>
                <a:satOff val="-5886"/>
                <a:lumOff val="-661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11" y="3229460"/>
        <a:ext cx="6911656" cy="587174"/>
      </dsp:txXfrm>
    </dsp:sp>
    <dsp:sp modelId="{CA6AB07F-4D8B-4FA3-B129-85034C8C83D6}">
      <dsp:nvSpPr>
        <dsp:cNvPr id="0" name=""/>
        <dsp:cNvSpPr/>
      </dsp:nvSpPr>
      <dsp:spPr>
        <a:xfrm>
          <a:off x="58717" y="3288177"/>
          <a:ext cx="1742593" cy="469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CB80E8-3398-4C9C-8026-336015C13D5B}">
      <dsp:nvSpPr>
        <dsp:cNvPr id="0" name=""/>
        <dsp:cNvSpPr/>
      </dsp:nvSpPr>
      <dsp:spPr>
        <a:xfrm>
          <a:off x="0" y="3875352"/>
          <a:ext cx="8712968" cy="587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115693"/>
                <a:satOff val="-7063"/>
                <a:lumOff val="-794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15115693"/>
                <a:satOff val="-7063"/>
                <a:lumOff val="-794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11" y="3875352"/>
        <a:ext cx="6911656" cy="587174"/>
      </dsp:txXfrm>
    </dsp:sp>
    <dsp:sp modelId="{67727E1E-3BAF-4B6E-AA87-7D5DF3690AA2}">
      <dsp:nvSpPr>
        <dsp:cNvPr id="0" name=""/>
        <dsp:cNvSpPr/>
      </dsp:nvSpPr>
      <dsp:spPr>
        <a:xfrm>
          <a:off x="72004" y="3960441"/>
          <a:ext cx="1740380" cy="4470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FC2899-A3CB-41D2-8690-239BE4AEBF74}">
      <dsp:nvSpPr>
        <dsp:cNvPr id="0" name=""/>
        <dsp:cNvSpPr/>
      </dsp:nvSpPr>
      <dsp:spPr>
        <a:xfrm>
          <a:off x="0" y="4521244"/>
          <a:ext cx="8712968" cy="587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7634976"/>
                <a:satOff val="-8240"/>
                <a:lumOff val="-9264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17634976"/>
                <a:satOff val="-8240"/>
                <a:lumOff val="-9264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11" y="4521244"/>
        <a:ext cx="6911656" cy="587174"/>
      </dsp:txXfrm>
    </dsp:sp>
    <dsp:sp modelId="{EA46C909-FDE2-45B9-AFF6-75114E8F7CBA}">
      <dsp:nvSpPr>
        <dsp:cNvPr id="0" name=""/>
        <dsp:cNvSpPr/>
      </dsp:nvSpPr>
      <dsp:spPr>
        <a:xfrm>
          <a:off x="58717" y="4579961"/>
          <a:ext cx="1742593" cy="469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1FBF2C-B8FD-49BB-BE42-DA21E84912AA}">
      <dsp:nvSpPr>
        <dsp:cNvPr id="0" name=""/>
        <dsp:cNvSpPr/>
      </dsp:nvSpPr>
      <dsp:spPr>
        <a:xfrm>
          <a:off x="0" y="5167136"/>
          <a:ext cx="8712968" cy="587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1311" y="5167136"/>
        <a:ext cx="6911656" cy="587174"/>
      </dsp:txXfrm>
    </dsp:sp>
    <dsp:sp modelId="{85D5CB90-81BB-4C0E-8175-88DE5E6498DA}">
      <dsp:nvSpPr>
        <dsp:cNvPr id="0" name=""/>
        <dsp:cNvSpPr/>
      </dsp:nvSpPr>
      <dsp:spPr>
        <a:xfrm>
          <a:off x="58717" y="5225854"/>
          <a:ext cx="1742593" cy="4697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3D8AD-D115-4FA0-BA53-396F006EB0F0}">
      <dsp:nvSpPr>
        <dsp:cNvPr id="0" name=""/>
        <dsp:cNvSpPr/>
      </dsp:nvSpPr>
      <dsp:spPr>
        <a:xfrm>
          <a:off x="2774069" y="2446413"/>
          <a:ext cx="2946410" cy="2961943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транспортного комплекса и улично-дорожной сети Слюдянского муниципального образования  на 2019-2024 годы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5561" y="2880180"/>
        <a:ext cx="2083426" cy="2094409"/>
      </dsp:txXfrm>
    </dsp:sp>
    <dsp:sp modelId="{1BFC4B2D-05FC-4ACB-9DD6-8480DD8022D5}">
      <dsp:nvSpPr>
        <dsp:cNvPr id="0" name=""/>
        <dsp:cNvSpPr/>
      </dsp:nvSpPr>
      <dsp:spPr>
        <a:xfrm rot="16200000">
          <a:off x="4147009" y="1911762"/>
          <a:ext cx="200530" cy="702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177089" y="2082301"/>
        <a:ext cx="140371" cy="421375"/>
      </dsp:txXfrm>
    </dsp:sp>
    <dsp:sp modelId="{2A15236D-E114-4700-80C4-42781A65A076}">
      <dsp:nvSpPr>
        <dsp:cNvPr id="0" name=""/>
        <dsp:cNvSpPr/>
      </dsp:nvSpPr>
      <dsp:spPr>
        <a:xfrm>
          <a:off x="3214490" y="2484"/>
          <a:ext cx="2065569" cy="206556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автомобильных дорог общего пользования местного значения, ремонт дворовых территорий многоквартирных домов и проездов к дворовым территориям многоквартирных домов Слюдянского муниципального образования на 2019-2024 годы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6986" y="304980"/>
        <a:ext cx="1460577" cy="1460577"/>
      </dsp:txXfrm>
    </dsp:sp>
    <dsp:sp modelId="{452DAA0D-D043-47C5-BB5F-0FE3EE16D5A4}">
      <dsp:nvSpPr>
        <dsp:cNvPr id="0" name=""/>
        <dsp:cNvSpPr/>
      </dsp:nvSpPr>
      <dsp:spPr>
        <a:xfrm rot="1800000">
          <a:off x="5584338" y="4406973"/>
          <a:ext cx="203623" cy="702293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588430" y="4532160"/>
        <a:ext cx="142536" cy="421375"/>
      </dsp:txXfrm>
    </dsp:sp>
    <dsp:sp modelId="{D06F82B4-1CDC-46D2-B3DA-D59F4A64D9D4}">
      <dsp:nvSpPr>
        <dsp:cNvPr id="0" name=""/>
        <dsp:cNvSpPr/>
      </dsp:nvSpPr>
      <dsp:spPr>
        <a:xfrm>
          <a:off x="5719135" y="4340658"/>
          <a:ext cx="2065569" cy="2065569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 ремонт автомобильных дорог , технических средств организации дорожного движения, объектов внешнего благоустройства на 2019-2024 годы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1631" y="4643154"/>
        <a:ext cx="1460577" cy="1460577"/>
      </dsp:txXfrm>
    </dsp:sp>
    <dsp:sp modelId="{486FBA1E-27BF-4B78-A172-BDE266C5FDAF}">
      <dsp:nvSpPr>
        <dsp:cNvPr id="0" name=""/>
        <dsp:cNvSpPr/>
      </dsp:nvSpPr>
      <dsp:spPr>
        <a:xfrm rot="9000000">
          <a:off x="2706587" y="4406973"/>
          <a:ext cx="203623" cy="702293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2763582" y="4532160"/>
        <a:ext cx="142536" cy="421375"/>
      </dsp:txXfrm>
    </dsp:sp>
    <dsp:sp modelId="{5804AB13-48E6-48BA-A40A-32781878D0E0}">
      <dsp:nvSpPr>
        <dsp:cNvPr id="0" name=""/>
        <dsp:cNvSpPr/>
      </dsp:nvSpPr>
      <dsp:spPr>
        <a:xfrm>
          <a:off x="709844" y="4340658"/>
          <a:ext cx="2065569" cy="2065569"/>
        </a:xfrm>
        <a:prstGeom prst="ellipse">
          <a:avLst/>
        </a:prstGeom>
        <a:solidFill>
          <a:srgbClr val="00B05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уличного освещения на 2019-2024 годы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2340" y="4643154"/>
        <a:ext cx="1460577" cy="14605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F3E34-B12D-4192-BBAC-7E6A6DAC67A5}">
      <dsp:nvSpPr>
        <dsp:cNvPr id="0" name=""/>
        <dsp:cNvSpPr/>
      </dsp:nvSpPr>
      <dsp:spPr>
        <a:xfrm>
          <a:off x="2757475" y="1716156"/>
          <a:ext cx="3116826" cy="3147701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Слюдянского муниципального образования на 2019-2024 годы </a:t>
          </a:r>
          <a:endParaRPr lang="ru-RU" sz="2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924" y="2177126"/>
        <a:ext cx="2203928" cy="2225761"/>
      </dsp:txXfrm>
    </dsp:sp>
    <dsp:sp modelId="{5E46BF68-8DDD-4EEC-8AC6-B89F9F856DB3}">
      <dsp:nvSpPr>
        <dsp:cNvPr id="0" name=""/>
        <dsp:cNvSpPr/>
      </dsp:nvSpPr>
      <dsp:spPr>
        <a:xfrm rot="19758708">
          <a:off x="5770762" y="2018746"/>
          <a:ext cx="387829" cy="58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8909" y="2165532"/>
        <a:ext cx="271480" cy="351289"/>
      </dsp:txXfrm>
    </dsp:sp>
    <dsp:sp modelId="{A4C20617-A203-4A5E-BBF8-586B8F9E522F}">
      <dsp:nvSpPr>
        <dsp:cNvPr id="0" name=""/>
        <dsp:cNvSpPr/>
      </dsp:nvSpPr>
      <dsp:spPr>
        <a:xfrm>
          <a:off x="6142211" y="324356"/>
          <a:ext cx="2282722" cy="240879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 содержание городской среды Слюдянского муниципального образования на 2019-2024 годы 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6508" y="677115"/>
        <a:ext cx="1614128" cy="1703272"/>
      </dsp:txXfrm>
    </dsp:sp>
    <dsp:sp modelId="{D386951C-3E27-41A0-BC6D-8227251EB2B6}">
      <dsp:nvSpPr>
        <dsp:cNvPr id="0" name=""/>
        <dsp:cNvSpPr/>
      </dsp:nvSpPr>
      <dsp:spPr>
        <a:xfrm rot="2051568">
          <a:off x="5715965" y="4090033"/>
          <a:ext cx="416630" cy="58548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6767" y="4172008"/>
        <a:ext cx="291641" cy="351289"/>
      </dsp:txXfrm>
    </dsp:sp>
    <dsp:sp modelId="{AC381980-AA81-47CB-881A-342945D55AF6}">
      <dsp:nvSpPr>
        <dsp:cNvPr id="0" name=""/>
        <dsp:cNvSpPr/>
      </dsp:nvSpPr>
      <dsp:spPr>
        <a:xfrm>
          <a:off x="6048676" y="4116552"/>
          <a:ext cx="2353341" cy="2300372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экологической безопасности территории Слюдянского муниципального образования на 2019-2024 годы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3315" y="4453434"/>
        <a:ext cx="1664063" cy="1626608"/>
      </dsp:txXfrm>
    </dsp:sp>
    <dsp:sp modelId="{A2862547-A719-4DFE-9DA8-26C8A746AAE5}">
      <dsp:nvSpPr>
        <dsp:cNvPr id="0" name=""/>
        <dsp:cNvSpPr/>
      </dsp:nvSpPr>
      <dsp:spPr>
        <a:xfrm rot="8897121">
          <a:off x="2418190" y="4032604"/>
          <a:ext cx="444602" cy="585481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41613" y="4114642"/>
        <a:ext cx="311221" cy="351289"/>
      </dsp:txXfrm>
    </dsp:sp>
    <dsp:sp modelId="{B43F510A-BC04-43E7-BE78-A0C1F62BC24E}">
      <dsp:nvSpPr>
        <dsp:cNvPr id="0" name=""/>
        <dsp:cNvSpPr/>
      </dsp:nvSpPr>
      <dsp:spPr>
        <a:xfrm>
          <a:off x="95427" y="3993079"/>
          <a:ext cx="2352842" cy="2356079"/>
        </a:xfrm>
        <a:prstGeom prst="ellipse">
          <a:avLst/>
        </a:prstGeom>
        <a:solidFill>
          <a:srgbClr val="00B05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на территории Слюдянского муниципального образования на 2019-2024 годы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993" y="4338119"/>
        <a:ext cx="1663710" cy="1665999"/>
      </dsp:txXfrm>
    </dsp:sp>
    <dsp:sp modelId="{FDC6110A-1E8A-4A76-A894-38F9B3A45362}">
      <dsp:nvSpPr>
        <dsp:cNvPr id="0" name=""/>
        <dsp:cNvSpPr/>
      </dsp:nvSpPr>
      <dsp:spPr>
        <a:xfrm rot="12607056">
          <a:off x="2417990" y="2019053"/>
          <a:ext cx="423171" cy="58548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36372" y="2168000"/>
        <a:ext cx="296220" cy="351289"/>
      </dsp:txXfrm>
    </dsp:sp>
    <dsp:sp modelId="{ACA073E0-6F88-49C3-B84F-BF01942DC0B2}">
      <dsp:nvSpPr>
        <dsp:cNvPr id="0" name=""/>
        <dsp:cNvSpPr/>
      </dsp:nvSpPr>
      <dsp:spPr>
        <a:xfrm>
          <a:off x="132530" y="340690"/>
          <a:ext cx="2286855" cy="2371767"/>
        </a:xfrm>
        <a:prstGeom prst="ellipse">
          <a:avLst/>
        </a:prstGeom>
        <a:solidFill>
          <a:srgbClr val="FFC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по перевозке в морг и захоронению безродных, невостребованных и неопознанных умерших на территории Слюдянского муниципального образования на 2019-2024 годы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432" y="688027"/>
        <a:ext cx="1617051" cy="16770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64230-EDFB-468B-8E2B-B1C8E220C4DD}">
      <dsp:nvSpPr>
        <dsp:cNvPr id="0" name=""/>
        <dsp:cNvSpPr/>
      </dsp:nvSpPr>
      <dsp:spPr>
        <a:xfrm>
          <a:off x="3058004" y="2147950"/>
          <a:ext cx="2502681" cy="2544533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Безопасный город  на 2019-2024 годы</a:t>
          </a:r>
          <a:endParaRPr lang="ru-RU" sz="2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4513" y="2520588"/>
        <a:ext cx="1769663" cy="1799257"/>
      </dsp:txXfrm>
    </dsp:sp>
    <dsp:sp modelId="{14AE99FA-E5F9-4985-AEB3-437CEB550A0F}">
      <dsp:nvSpPr>
        <dsp:cNvPr id="0" name=""/>
        <dsp:cNvSpPr/>
      </dsp:nvSpPr>
      <dsp:spPr>
        <a:xfrm rot="16302084">
          <a:off x="4277252" y="1719013"/>
          <a:ext cx="147762" cy="5887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8758" y="1858912"/>
        <a:ext cx="103433" cy="353232"/>
      </dsp:txXfrm>
    </dsp:sp>
    <dsp:sp modelId="{C3904BF1-DF13-4C8D-A860-5E82E61E11E2}">
      <dsp:nvSpPr>
        <dsp:cNvPr id="0" name=""/>
        <dsp:cNvSpPr/>
      </dsp:nvSpPr>
      <dsp:spPr>
        <a:xfrm>
          <a:off x="3384373" y="-52790"/>
          <a:ext cx="1999143" cy="192303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Защита населения и территории Слюдянского городского поселения от чрезвычайных ситуаций природного и техногенного характера на территории Слюдянского городского поселения на 2019-2024 годы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7141" y="228833"/>
        <a:ext cx="1413607" cy="1359793"/>
      </dsp:txXfrm>
    </dsp:sp>
    <dsp:sp modelId="{79555711-5C25-4965-BB78-95DE0CACBB29}">
      <dsp:nvSpPr>
        <dsp:cNvPr id="0" name=""/>
        <dsp:cNvSpPr/>
      </dsp:nvSpPr>
      <dsp:spPr>
        <a:xfrm rot="19143660">
          <a:off x="5401100" y="1861862"/>
          <a:ext cx="730866" cy="588720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2699" y="2037470"/>
        <a:ext cx="554250" cy="353232"/>
      </dsp:txXfrm>
    </dsp:sp>
    <dsp:sp modelId="{DADEC8C0-D43B-4ECA-8AD9-4A71CB39A7BB}">
      <dsp:nvSpPr>
        <dsp:cNvPr id="0" name=""/>
        <dsp:cNvSpPr/>
      </dsp:nvSpPr>
      <dsp:spPr>
        <a:xfrm>
          <a:off x="6100996" y="340410"/>
          <a:ext cx="1639123" cy="1629579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первичных мер пожарной безопасности на территории Слюдянского городского поселения на 2019-2024 годы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1040" y="579056"/>
        <a:ext cx="1159035" cy="1152287"/>
      </dsp:txXfrm>
    </dsp:sp>
    <dsp:sp modelId="{FCFAB15C-1DDE-4287-BF7F-A70C44231832}">
      <dsp:nvSpPr>
        <dsp:cNvPr id="0" name=""/>
        <dsp:cNvSpPr/>
      </dsp:nvSpPr>
      <dsp:spPr>
        <a:xfrm rot="21175584">
          <a:off x="5774333" y="2910188"/>
          <a:ext cx="546065" cy="58872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4956" y="3038019"/>
        <a:ext cx="382246" cy="353232"/>
      </dsp:txXfrm>
    </dsp:sp>
    <dsp:sp modelId="{E20551C7-0448-4510-B8A1-8651DC750118}">
      <dsp:nvSpPr>
        <dsp:cNvPr id="0" name=""/>
        <dsp:cNvSpPr/>
      </dsp:nvSpPr>
      <dsp:spPr>
        <a:xfrm>
          <a:off x="6567213" y="2205816"/>
          <a:ext cx="1694034" cy="1658239"/>
        </a:xfrm>
        <a:prstGeom prst="ellipse">
          <a:avLst/>
        </a:prstGeom>
        <a:solidFill>
          <a:srgbClr val="00B05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гражданской обороны на территории Слюдянского городского поселения на 2019-2024 годы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5299" y="2448659"/>
        <a:ext cx="1197862" cy="1172553"/>
      </dsp:txXfrm>
    </dsp:sp>
    <dsp:sp modelId="{018C067E-AD57-4F61-8382-8F9FB231A9C2}">
      <dsp:nvSpPr>
        <dsp:cNvPr id="0" name=""/>
        <dsp:cNvSpPr/>
      </dsp:nvSpPr>
      <dsp:spPr>
        <a:xfrm rot="1730844">
          <a:off x="5624241" y="4046201"/>
          <a:ext cx="711855" cy="588720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5199" y="4121338"/>
        <a:ext cx="535239" cy="353232"/>
      </dsp:txXfrm>
    </dsp:sp>
    <dsp:sp modelId="{F5828A12-2081-4907-BEB1-C40E8819BBB3}">
      <dsp:nvSpPr>
        <dsp:cNvPr id="0" name=""/>
        <dsp:cNvSpPr/>
      </dsp:nvSpPr>
      <dsp:spPr>
        <a:xfrm>
          <a:off x="6495201" y="4248934"/>
          <a:ext cx="1550026" cy="1604451"/>
        </a:xfrm>
        <a:prstGeom prst="ellipse">
          <a:avLst/>
        </a:prstGeom>
        <a:solidFill>
          <a:srgbClr val="FFC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Безопасность   людей    на водных объектах, расположенных на территории Слюдянского городского поселения на  2019-2024 годы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22197" y="4483900"/>
        <a:ext cx="1096034" cy="1134519"/>
      </dsp:txXfrm>
    </dsp:sp>
    <dsp:sp modelId="{41D9A12B-57A6-417D-A705-25741A2108D9}">
      <dsp:nvSpPr>
        <dsp:cNvPr id="0" name=""/>
        <dsp:cNvSpPr/>
      </dsp:nvSpPr>
      <dsp:spPr>
        <a:xfrm rot="3940260">
          <a:off x="4792601" y="4548873"/>
          <a:ext cx="320254" cy="588720"/>
        </a:xfrm>
        <a:prstGeom prst="rightArrow">
          <a:avLst>
            <a:gd name="adj1" fmla="val 60000"/>
            <a:gd name="adj2" fmla="val 50000"/>
          </a:avLst>
        </a:prstGeom>
        <a:solidFill>
          <a:srgbClr val="F17DF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820849" y="4622845"/>
        <a:ext cx="224178" cy="353232"/>
      </dsp:txXfrm>
    </dsp:sp>
    <dsp:sp modelId="{4C9AAC5F-8037-4E73-9EB6-F8A2080AC7CF}">
      <dsp:nvSpPr>
        <dsp:cNvPr id="0" name=""/>
        <dsp:cNvSpPr/>
      </dsp:nvSpPr>
      <dsp:spPr>
        <a:xfrm>
          <a:off x="4608516" y="5059788"/>
          <a:ext cx="1589380" cy="1559597"/>
        </a:xfrm>
        <a:prstGeom prst="ellipse">
          <a:avLst/>
        </a:prstGeom>
        <a:solidFill>
          <a:srgbClr val="AF72DC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мерах по противодействию терроризму и экстремизму на территории на 2019- 2024 годы</a:t>
          </a:r>
          <a:endParaRPr lang="ru-RU" sz="1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1275" y="5288186"/>
        <a:ext cx="1123862" cy="1102801"/>
      </dsp:txXfrm>
    </dsp:sp>
    <dsp:sp modelId="{5BBBFE4C-6E95-49A6-957D-A28D8DE81583}">
      <dsp:nvSpPr>
        <dsp:cNvPr id="0" name=""/>
        <dsp:cNvSpPr/>
      </dsp:nvSpPr>
      <dsp:spPr>
        <a:xfrm rot="6856912">
          <a:off x="3466227" y="4588223"/>
          <a:ext cx="366780" cy="588720"/>
        </a:xfrm>
        <a:prstGeom prst="rightArrow">
          <a:avLst>
            <a:gd name="adj1" fmla="val 60000"/>
            <a:gd name="adj2" fmla="val 50000"/>
          </a:avLst>
        </a:prstGeom>
        <a:solidFill>
          <a:srgbClr val="66FFFF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543868" y="4655817"/>
        <a:ext cx="256746" cy="353232"/>
      </dsp:txXfrm>
    </dsp:sp>
    <dsp:sp modelId="{CDFAD1D1-72F3-4684-8A3A-5FA5464F749A}">
      <dsp:nvSpPr>
        <dsp:cNvPr id="0" name=""/>
        <dsp:cNvSpPr/>
      </dsp:nvSpPr>
      <dsp:spPr>
        <a:xfrm>
          <a:off x="2425997" y="5143512"/>
          <a:ext cx="1534442" cy="1501473"/>
        </a:xfrm>
        <a:prstGeom prst="ellipse">
          <a:avLst/>
        </a:prstGeom>
        <a:solidFill>
          <a:srgbClr val="66FFFF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Слюдянского городского поселения на 2019- 2024 годы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0711" y="5363398"/>
        <a:ext cx="1085014" cy="1061701"/>
      </dsp:txXfrm>
    </dsp:sp>
    <dsp:sp modelId="{9AEAB257-2E1A-4DEF-8AD8-53527ECB7E91}">
      <dsp:nvSpPr>
        <dsp:cNvPr id="0" name=""/>
        <dsp:cNvSpPr/>
      </dsp:nvSpPr>
      <dsp:spPr>
        <a:xfrm rot="9095724">
          <a:off x="2242091" y="4044391"/>
          <a:ext cx="737570" cy="5887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408076" y="4120127"/>
        <a:ext cx="560954" cy="353232"/>
      </dsp:txXfrm>
    </dsp:sp>
    <dsp:sp modelId="{42C87973-0D4D-47F6-946C-D57849F85C50}">
      <dsp:nvSpPr>
        <dsp:cNvPr id="0" name=""/>
        <dsp:cNvSpPr/>
      </dsp:nvSpPr>
      <dsp:spPr>
        <a:xfrm>
          <a:off x="518550" y="4248935"/>
          <a:ext cx="1550012" cy="160445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экстремизма в молодежной среде на территории Слюдянского городского поселения на 2019- 2024 годы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5544" y="4483901"/>
        <a:ext cx="1096024" cy="1134519"/>
      </dsp:txXfrm>
    </dsp:sp>
    <dsp:sp modelId="{DC9AB484-925F-40FE-AF0D-C35AD7A98BE9}">
      <dsp:nvSpPr>
        <dsp:cNvPr id="0" name=""/>
        <dsp:cNvSpPr/>
      </dsp:nvSpPr>
      <dsp:spPr>
        <a:xfrm rot="11132196">
          <a:off x="2134472" y="2946958"/>
          <a:ext cx="658607" cy="588720"/>
        </a:xfrm>
        <a:prstGeom prst="rightArrow">
          <a:avLst>
            <a:gd name="adj1" fmla="val 60000"/>
            <a:gd name="adj2" fmla="val 50000"/>
          </a:avLst>
        </a:prstGeom>
        <a:solidFill>
          <a:srgbClr val="39E756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310676" y="3073222"/>
        <a:ext cx="481991" cy="353232"/>
      </dsp:txXfrm>
    </dsp:sp>
    <dsp:sp modelId="{EC45BEDE-CD6F-4303-BD62-E87BD70312F5}">
      <dsp:nvSpPr>
        <dsp:cNvPr id="0" name=""/>
        <dsp:cNvSpPr/>
      </dsp:nvSpPr>
      <dsp:spPr>
        <a:xfrm>
          <a:off x="324788" y="2349836"/>
          <a:ext cx="1505477" cy="1514217"/>
        </a:xfrm>
        <a:prstGeom prst="ellipse">
          <a:avLst/>
        </a:prstGeom>
        <a:solidFill>
          <a:srgbClr val="39E756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наркомании и токсикомании на территории Слюдянского городского поселения  на 2019- 2024 годы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260" y="2571588"/>
        <a:ext cx="1064533" cy="1070713"/>
      </dsp:txXfrm>
    </dsp:sp>
    <dsp:sp modelId="{83B0F644-B95C-43D6-987B-B03B254F2B25}">
      <dsp:nvSpPr>
        <dsp:cNvPr id="0" name=""/>
        <dsp:cNvSpPr/>
      </dsp:nvSpPr>
      <dsp:spPr>
        <a:xfrm rot="13139088">
          <a:off x="2437244" y="1909038"/>
          <a:ext cx="737277" cy="588720"/>
        </a:xfrm>
        <a:prstGeom prst="rightArrow">
          <a:avLst>
            <a:gd name="adj1" fmla="val 60000"/>
            <a:gd name="adj2" fmla="val 50000"/>
          </a:avLst>
        </a:prstGeom>
        <a:solidFill>
          <a:srgbClr val="E87F38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2594195" y="2082338"/>
        <a:ext cx="560661" cy="353232"/>
      </dsp:txXfrm>
    </dsp:sp>
    <dsp:sp modelId="{0C8B999A-CEA2-477F-95B6-DBFDC0759189}">
      <dsp:nvSpPr>
        <dsp:cNvPr id="0" name=""/>
        <dsp:cNvSpPr/>
      </dsp:nvSpPr>
      <dsp:spPr>
        <a:xfrm>
          <a:off x="789492" y="405632"/>
          <a:ext cx="1639109" cy="1658226"/>
        </a:xfrm>
        <a:prstGeom prst="ellipse">
          <a:avLst/>
        </a:prstGeom>
        <a:solidFill>
          <a:srgbClr val="E87F38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правопорядка  на территории Слюдянского городского поселения на 2019 - 2024 годы</a:t>
          </a:r>
          <a:endParaRPr lang="ru-RU" sz="1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9534" y="648474"/>
        <a:ext cx="1159025" cy="117254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69997-A65A-4D65-A5E2-8697469F7EC4}">
      <dsp:nvSpPr>
        <dsp:cNvPr id="0" name=""/>
        <dsp:cNvSpPr/>
      </dsp:nvSpPr>
      <dsp:spPr>
        <a:xfrm>
          <a:off x="336783" y="284064"/>
          <a:ext cx="2118778" cy="2132619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приоритетных отраслей экономики  Слюдянского муниципального образования на 2019-2024 годы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7071" y="596379"/>
        <a:ext cx="1498202" cy="1507989"/>
      </dsp:txXfrm>
    </dsp:sp>
    <dsp:sp modelId="{9A30D46C-7D88-4A60-89D0-F7C898A07FD9}">
      <dsp:nvSpPr>
        <dsp:cNvPr id="0" name=""/>
        <dsp:cNvSpPr/>
      </dsp:nvSpPr>
      <dsp:spPr>
        <a:xfrm rot="27">
          <a:off x="2640957" y="1090578"/>
          <a:ext cx="446635" cy="519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640957" y="1194500"/>
        <a:ext cx="312645" cy="311768"/>
      </dsp:txXfrm>
    </dsp:sp>
    <dsp:sp modelId="{F74BC20E-C5C4-479F-B026-428CC83FE2DD}">
      <dsp:nvSpPr>
        <dsp:cNvPr id="0" name=""/>
        <dsp:cNvSpPr/>
      </dsp:nvSpPr>
      <dsp:spPr>
        <a:xfrm>
          <a:off x="3298270" y="533661"/>
          <a:ext cx="1641476" cy="1633468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сред-него предпринимательства Слюдянского муниципального образования на 2019-2024 годы</a:t>
          </a:r>
          <a:endParaRPr lang="ru-RU" sz="1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8659" y="772877"/>
        <a:ext cx="1160698" cy="1155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41363-F678-4ACD-BC4C-E6CC4376AEC3}">
      <dsp:nvSpPr>
        <dsp:cNvPr id="0" name=""/>
        <dsp:cNvSpPr/>
      </dsp:nvSpPr>
      <dsp:spPr>
        <a:xfrm>
          <a:off x="3133371" y="2376274"/>
          <a:ext cx="2462692" cy="2561535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механизмов управления  Слюдянским муниципальным  образованием" на  2019-2024 годы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4024" y="2751402"/>
        <a:ext cx="1741386" cy="1811279"/>
      </dsp:txXfrm>
    </dsp:sp>
    <dsp:sp modelId="{6617DFFE-9C90-48DA-8FA9-4E0A730C6081}">
      <dsp:nvSpPr>
        <dsp:cNvPr id="0" name=""/>
        <dsp:cNvSpPr/>
      </dsp:nvSpPr>
      <dsp:spPr>
        <a:xfrm rot="16181982">
          <a:off x="4258067" y="1883538"/>
          <a:ext cx="197976" cy="6231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87919" y="2037870"/>
        <a:ext cx="138583" cy="373909"/>
      </dsp:txXfrm>
    </dsp:sp>
    <dsp:sp modelId="{5E01FD38-F7DD-4638-A105-F8CE908E221D}">
      <dsp:nvSpPr>
        <dsp:cNvPr id="0" name=""/>
        <dsp:cNvSpPr/>
      </dsp:nvSpPr>
      <dsp:spPr>
        <a:xfrm>
          <a:off x="3287673" y="-187506"/>
          <a:ext cx="2125268" cy="219028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полномочий по решению вопросов местного значения администрацией Слюдянского городского поселения  на 2019-2024 годы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8911" y="133253"/>
        <a:ext cx="1502792" cy="1548762"/>
      </dsp:txXfrm>
    </dsp:sp>
    <dsp:sp modelId="{F4004C20-5E12-4510-8FCB-5C0194D8EDD6}">
      <dsp:nvSpPr>
        <dsp:cNvPr id="0" name=""/>
        <dsp:cNvSpPr/>
      </dsp:nvSpPr>
      <dsp:spPr>
        <a:xfrm rot="20040578">
          <a:off x="5588470" y="2666616"/>
          <a:ext cx="337321" cy="62318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3587" y="2813425"/>
        <a:ext cx="236125" cy="373909"/>
      </dsp:txXfrm>
    </dsp:sp>
    <dsp:sp modelId="{D317C751-C518-412C-B648-83B3867F1134}">
      <dsp:nvSpPr>
        <dsp:cNvPr id="0" name=""/>
        <dsp:cNvSpPr/>
      </dsp:nvSpPr>
      <dsp:spPr>
        <a:xfrm>
          <a:off x="5941686" y="1152128"/>
          <a:ext cx="2288578" cy="2356468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информационного пространства и создание условий для обеспечения информатизации и процессов автоматизации в органах местного самоуправления Слюдянского муниципального образования на  2019 – 2024 годы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6840" y="1497225"/>
        <a:ext cx="1618270" cy="1666274"/>
      </dsp:txXfrm>
    </dsp:sp>
    <dsp:sp modelId="{BC515C41-EE49-4E4B-85AF-451B5D1F17A2}">
      <dsp:nvSpPr>
        <dsp:cNvPr id="0" name=""/>
        <dsp:cNvSpPr/>
      </dsp:nvSpPr>
      <dsp:spPr>
        <a:xfrm rot="2276384">
          <a:off x="5429751" y="4315921"/>
          <a:ext cx="359614" cy="623181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1151" y="4407392"/>
        <a:ext cx="251730" cy="373909"/>
      </dsp:txXfrm>
    </dsp:sp>
    <dsp:sp modelId="{14EE5A5F-156B-4102-B207-A932F9FAD40B}">
      <dsp:nvSpPr>
        <dsp:cNvPr id="0" name=""/>
        <dsp:cNvSpPr/>
      </dsp:nvSpPr>
      <dsp:spPr>
        <a:xfrm>
          <a:off x="5653664" y="4407132"/>
          <a:ext cx="2219130" cy="2239548"/>
        </a:xfrm>
        <a:prstGeom prst="ellipse">
          <a:avLst/>
        </a:prstGeom>
        <a:solidFill>
          <a:srgbClr val="00B05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муниципальной службы в Слюдянском муниципальном образовании  на 2019-2024 годы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648" y="4735106"/>
        <a:ext cx="1569162" cy="1583600"/>
      </dsp:txXfrm>
    </dsp:sp>
    <dsp:sp modelId="{BE959EF7-1B8D-4ED3-963F-08AFC5E19130}">
      <dsp:nvSpPr>
        <dsp:cNvPr id="0" name=""/>
        <dsp:cNvSpPr/>
      </dsp:nvSpPr>
      <dsp:spPr>
        <a:xfrm rot="8576246">
          <a:off x="3002487" y="4261997"/>
          <a:ext cx="297386" cy="62318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82691" y="4359748"/>
        <a:ext cx="208170" cy="373909"/>
      </dsp:txXfrm>
    </dsp:sp>
    <dsp:sp modelId="{DD801B7C-C887-4120-8777-FF1D880E0C82}">
      <dsp:nvSpPr>
        <dsp:cNvPr id="0" name=""/>
        <dsp:cNvSpPr/>
      </dsp:nvSpPr>
      <dsp:spPr>
        <a:xfrm>
          <a:off x="829122" y="4320486"/>
          <a:ext cx="2343088" cy="2244094"/>
        </a:xfrm>
        <a:prstGeom prst="ellipse">
          <a:avLst/>
        </a:prstGeom>
        <a:solidFill>
          <a:srgbClr val="FFC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с документами в администрации Слюдянского городского поселения в 2019 – 2024 годы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2259" y="4649126"/>
        <a:ext cx="1656814" cy="1586814"/>
      </dsp:txXfrm>
    </dsp:sp>
    <dsp:sp modelId="{E397F5C3-3976-4ACF-9852-45AC0586EBEB}">
      <dsp:nvSpPr>
        <dsp:cNvPr id="0" name=""/>
        <dsp:cNvSpPr/>
      </dsp:nvSpPr>
      <dsp:spPr>
        <a:xfrm rot="12256796">
          <a:off x="2661925" y="2674218"/>
          <a:ext cx="429568" cy="623181"/>
        </a:xfrm>
        <a:prstGeom prst="rightArrow">
          <a:avLst>
            <a:gd name="adj1" fmla="val 60000"/>
            <a:gd name="adj2" fmla="val 50000"/>
          </a:avLst>
        </a:prstGeom>
        <a:solidFill>
          <a:srgbClr val="F17DF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85096" y="2825349"/>
        <a:ext cx="300698" cy="373909"/>
      </dsp:txXfrm>
    </dsp:sp>
    <dsp:sp modelId="{EE825786-E438-4DA8-ADA1-436530A706BF}">
      <dsp:nvSpPr>
        <dsp:cNvPr id="0" name=""/>
        <dsp:cNvSpPr/>
      </dsp:nvSpPr>
      <dsp:spPr>
        <a:xfrm>
          <a:off x="397070" y="1224137"/>
          <a:ext cx="2189804" cy="2274043"/>
        </a:xfrm>
        <a:prstGeom prst="ellipse">
          <a:avLst/>
        </a:prstGeom>
        <a:solidFill>
          <a:srgbClr val="F17DF1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Материально-техническое обеспечение деятельности органов местного самоуправления Слюдянского муниципального образования" на 2019 – 2024 годы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759" y="1557163"/>
        <a:ext cx="1548426" cy="16079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23F09-287D-490F-818D-4BC6243043D4}">
      <dsp:nvSpPr>
        <dsp:cNvPr id="0" name=""/>
        <dsp:cNvSpPr/>
      </dsp:nvSpPr>
      <dsp:spPr>
        <a:xfrm>
          <a:off x="74152" y="565"/>
          <a:ext cx="2515990" cy="2515990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организации досуга  и обеспечение жителей   Слюдянского муниципального образования  услугами культуры и спорта на 2019-2024 годы</a:t>
          </a:r>
          <a:endParaRPr lang="ru-RU" sz="1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610" y="369023"/>
        <a:ext cx="1779074" cy="17790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282E-C72E-4AE0-917F-564BBC4B6FAC}">
      <dsp:nvSpPr>
        <dsp:cNvPr id="0" name=""/>
        <dsp:cNvSpPr/>
      </dsp:nvSpPr>
      <dsp:spPr>
        <a:xfrm>
          <a:off x="443065" y="0"/>
          <a:ext cx="2820958" cy="2820958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современной городской среды на территории Слюдянского муниципального образования на 2018-2022 годы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6185" y="413120"/>
        <a:ext cx="1994718" cy="19947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282E-C72E-4AE0-917F-564BBC4B6FAC}">
      <dsp:nvSpPr>
        <dsp:cNvPr id="0" name=""/>
        <dsp:cNvSpPr/>
      </dsp:nvSpPr>
      <dsp:spPr>
        <a:xfrm>
          <a:off x="88462" y="0"/>
          <a:ext cx="2359809" cy="2359809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управления муниципальным имуществом Слюдянского муниципального образования на 2019-2024 годы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048" y="345586"/>
        <a:ext cx="1668637" cy="166863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3282E-C72E-4AE0-917F-564BBC4B6FAC}">
      <dsp:nvSpPr>
        <dsp:cNvPr id="0" name=""/>
        <dsp:cNvSpPr/>
      </dsp:nvSpPr>
      <dsp:spPr>
        <a:xfrm>
          <a:off x="152806" y="0"/>
          <a:ext cx="2799521" cy="2799521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и устойчивое развитие градостроительной деятельности  и земельных отношений  на территории Слюдянского муниципального образования" на 2019-2024 годы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786" y="409980"/>
        <a:ext cx="1979561" cy="1979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CA10-AFAB-4B47-A014-FF55DC640DC3}">
      <dsp:nvSpPr>
        <dsp:cNvPr id="0" name=""/>
        <dsp:cNvSpPr/>
      </dsp:nvSpPr>
      <dsp:spPr>
        <a:xfrm>
          <a:off x="2876721" y="2594109"/>
          <a:ext cx="1922812" cy="1922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smtClean="0">
              <a:latin typeface="Times New Roman" pitchFamily="18" charset="0"/>
              <a:cs typeface="Times New Roman" pitchFamily="18" charset="0"/>
            </a:rPr>
            <a:t>Бюджет СМО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8310" y="2875698"/>
        <a:ext cx="1359634" cy="1359634"/>
      </dsp:txXfrm>
    </dsp:sp>
    <dsp:sp modelId="{7815299C-2C39-4BE1-B1F0-4A62BA18EE47}">
      <dsp:nvSpPr>
        <dsp:cNvPr id="0" name=""/>
        <dsp:cNvSpPr/>
      </dsp:nvSpPr>
      <dsp:spPr>
        <a:xfrm rot="10773573">
          <a:off x="913308" y="3296867"/>
          <a:ext cx="1855481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FE92E-1BEE-4377-92D5-AF1D5842A524}">
      <dsp:nvSpPr>
        <dsp:cNvPr id="0" name=""/>
        <dsp:cNvSpPr/>
      </dsp:nvSpPr>
      <dsp:spPr>
        <a:xfrm>
          <a:off x="0" y="2847331"/>
          <a:ext cx="1826671" cy="1461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itchFamily="18" charset="0"/>
              <a:cs typeface="Times New Roman" pitchFamily="18" charset="0"/>
            </a:rPr>
            <a:t>Послание Президента РФ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01" y="2890132"/>
        <a:ext cx="1741069" cy="1375735"/>
      </dsp:txXfrm>
    </dsp:sp>
    <dsp:sp modelId="{73E5E20E-7905-4AC0-A2F3-B89485570D2B}">
      <dsp:nvSpPr>
        <dsp:cNvPr id="0" name=""/>
        <dsp:cNvSpPr/>
      </dsp:nvSpPr>
      <dsp:spPr>
        <a:xfrm rot="13500000">
          <a:off x="1583564" y="1906985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E665D-CED5-46EB-B990-E7FF3A74C738}">
      <dsp:nvSpPr>
        <dsp:cNvPr id="0" name=""/>
        <dsp:cNvSpPr/>
      </dsp:nvSpPr>
      <dsp:spPr>
        <a:xfrm>
          <a:off x="927984" y="828039"/>
          <a:ext cx="1826671" cy="14613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СМО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0785" y="870840"/>
        <a:ext cx="1741069" cy="1375735"/>
      </dsp:txXfrm>
    </dsp:sp>
    <dsp:sp modelId="{59956616-7D20-4699-AFA5-A3151931B9F5}">
      <dsp:nvSpPr>
        <dsp:cNvPr id="0" name=""/>
        <dsp:cNvSpPr/>
      </dsp:nvSpPr>
      <dsp:spPr>
        <a:xfrm rot="16200000">
          <a:off x="2958093" y="1337637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5510F-42B7-4D2C-93F2-321F6738E85B}">
      <dsp:nvSpPr>
        <dsp:cNvPr id="0" name=""/>
        <dsp:cNvSpPr/>
      </dsp:nvSpPr>
      <dsp:spPr>
        <a:xfrm>
          <a:off x="2924792" y="935"/>
          <a:ext cx="1826671" cy="1461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Прогноз социально-экономического развития СМО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7593" y="43736"/>
        <a:ext cx="1741069" cy="1375735"/>
      </dsp:txXfrm>
    </dsp:sp>
    <dsp:sp modelId="{C39002F9-4B7B-456A-BCDC-654409A4785F}">
      <dsp:nvSpPr>
        <dsp:cNvPr id="0" name=""/>
        <dsp:cNvSpPr/>
      </dsp:nvSpPr>
      <dsp:spPr>
        <a:xfrm rot="18900000">
          <a:off x="4332623" y="1906985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5C707-0C0A-40AB-97F7-5B9CC462D7DF}">
      <dsp:nvSpPr>
        <dsp:cNvPr id="0" name=""/>
        <dsp:cNvSpPr/>
      </dsp:nvSpPr>
      <dsp:spPr>
        <a:xfrm>
          <a:off x="4921599" y="828039"/>
          <a:ext cx="1826671" cy="14613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Бюджетный прогноз СМО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64400" y="870840"/>
        <a:ext cx="1741069" cy="1375735"/>
      </dsp:txXfrm>
    </dsp:sp>
    <dsp:sp modelId="{1C3EF53D-09EA-460C-81D4-C1C53D4C363F}">
      <dsp:nvSpPr>
        <dsp:cNvPr id="0" name=""/>
        <dsp:cNvSpPr/>
      </dsp:nvSpPr>
      <dsp:spPr>
        <a:xfrm>
          <a:off x="4901971" y="3281515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4E9BC-D351-459A-A4E8-3ADE51CB364B}">
      <dsp:nvSpPr>
        <dsp:cNvPr id="0" name=""/>
        <dsp:cNvSpPr/>
      </dsp:nvSpPr>
      <dsp:spPr>
        <a:xfrm>
          <a:off x="5748704" y="2824847"/>
          <a:ext cx="1826671" cy="14613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Муниципальные программы СМО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91505" y="2867648"/>
        <a:ext cx="1741069" cy="1375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13CE1-92D6-4B39-8F4D-8BE7816E308D}">
      <dsp:nvSpPr>
        <dsp:cNvPr id="0" name=""/>
        <dsp:cNvSpPr/>
      </dsp:nvSpPr>
      <dsp:spPr>
        <a:xfrm>
          <a:off x="4207094" y="2137767"/>
          <a:ext cx="2948700" cy="679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520"/>
              </a:lnTo>
              <a:lnTo>
                <a:pt x="2948700" y="454520"/>
              </a:lnTo>
              <a:lnTo>
                <a:pt x="2948700" y="67965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86785-3B10-40DB-A6D4-3DF69BF67B9A}">
      <dsp:nvSpPr>
        <dsp:cNvPr id="0" name=""/>
        <dsp:cNvSpPr/>
      </dsp:nvSpPr>
      <dsp:spPr>
        <a:xfrm>
          <a:off x="4139745" y="2137767"/>
          <a:ext cx="91440" cy="679658"/>
        </a:xfrm>
        <a:custGeom>
          <a:avLst/>
          <a:gdLst/>
          <a:ahLst/>
          <a:cxnLst/>
          <a:rect l="0" t="0" r="0" b="0"/>
          <a:pathLst>
            <a:path>
              <a:moveTo>
                <a:pt x="67349" y="0"/>
              </a:moveTo>
              <a:lnTo>
                <a:pt x="67349" y="454520"/>
              </a:lnTo>
              <a:lnTo>
                <a:pt x="45720" y="454520"/>
              </a:lnTo>
              <a:lnTo>
                <a:pt x="45720" y="67965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47C1F-988E-4F50-A748-2F9D5366D1A6}">
      <dsp:nvSpPr>
        <dsp:cNvPr id="0" name=""/>
        <dsp:cNvSpPr/>
      </dsp:nvSpPr>
      <dsp:spPr>
        <a:xfrm>
          <a:off x="1215135" y="2137767"/>
          <a:ext cx="2991959" cy="679658"/>
        </a:xfrm>
        <a:custGeom>
          <a:avLst/>
          <a:gdLst/>
          <a:ahLst/>
          <a:cxnLst/>
          <a:rect l="0" t="0" r="0" b="0"/>
          <a:pathLst>
            <a:path>
              <a:moveTo>
                <a:pt x="2991959" y="0"/>
              </a:moveTo>
              <a:lnTo>
                <a:pt x="2991959" y="454520"/>
              </a:lnTo>
              <a:lnTo>
                <a:pt x="0" y="454520"/>
              </a:lnTo>
              <a:lnTo>
                <a:pt x="0" y="679658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E57D8-7A23-4079-8858-669FA80D348B}">
      <dsp:nvSpPr>
        <dsp:cNvPr id="0" name=""/>
        <dsp:cNvSpPr/>
      </dsp:nvSpPr>
      <dsp:spPr>
        <a:xfrm>
          <a:off x="2991959" y="594545"/>
          <a:ext cx="2430269" cy="154322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D530B-39AD-4B40-9330-52B93CFAEA49}">
      <dsp:nvSpPr>
        <dsp:cNvPr id="0" name=""/>
        <dsp:cNvSpPr/>
      </dsp:nvSpPr>
      <dsp:spPr>
        <a:xfrm>
          <a:off x="3261989" y="85107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Неналоговые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7188" y="896273"/>
        <a:ext cx="2339871" cy="1452823"/>
      </dsp:txXfrm>
    </dsp:sp>
    <dsp:sp modelId="{EF0A7F68-04D7-41DB-9B42-90737B07F0E8}">
      <dsp:nvSpPr>
        <dsp:cNvPr id="0" name=""/>
        <dsp:cNvSpPr/>
      </dsp:nvSpPr>
      <dsp:spPr>
        <a:xfrm>
          <a:off x="0" y="2817425"/>
          <a:ext cx="2430269" cy="154322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11C2E-BEF0-4839-B887-19CBADD1C608}">
      <dsp:nvSpPr>
        <dsp:cNvPr id="0" name=""/>
        <dsp:cNvSpPr/>
      </dsp:nvSpPr>
      <dsp:spPr>
        <a:xfrm>
          <a:off x="270030" y="307395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7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229" y="3119153"/>
        <a:ext cx="2339871" cy="1452823"/>
      </dsp:txXfrm>
    </dsp:sp>
    <dsp:sp modelId="{5999E2F9-6B81-4540-A723-2128B6CB20C2}">
      <dsp:nvSpPr>
        <dsp:cNvPr id="0" name=""/>
        <dsp:cNvSpPr/>
      </dsp:nvSpPr>
      <dsp:spPr>
        <a:xfrm>
          <a:off x="2970330" y="2817425"/>
          <a:ext cx="2430269" cy="1543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0D338-5FB8-4F29-B340-4907CD3A8407}">
      <dsp:nvSpPr>
        <dsp:cNvPr id="0" name=""/>
        <dsp:cNvSpPr/>
      </dsp:nvSpPr>
      <dsp:spPr>
        <a:xfrm>
          <a:off x="3240360" y="307395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  <a:endParaRPr lang="ru-RU" sz="17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5559" y="3119153"/>
        <a:ext cx="2339871" cy="1452823"/>
      </dsp:txXfrm>
    </dsp:sp>
    <dsp:sp modelId="{54F180E3-34D7-49B4-89D3-FF1884639DF7}">
      <dsp:nvSpPr>
        <dsp:cNvPr id="0" name=""/>
        <dsp:cNvSpPr/>
      </dsp:nvSpPr>
      <dsp:spPr>
        <a:xfrm>
          <a:off x="5940660" y="2817425"/>
          <a:ext cx="2430269" cy="1543221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8A107-CDA3-473B-BDA8-0A33E3689226}">
      <dsp:nvSpPr>
        <dsp:cNvPr id="0" name=""/>
        <dsp:cNvSpPr/>
      </dsp:nvSpPr>
      <dsp:spPr>
        <a:xfrm>
          <a:off x="6210689" y="307395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7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55888" y="3119153"/>
        <a:ext cx="2339871" cy="1452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C805B-741F-470C-A177-47E9C09EF751}">
      <dsp:nvSpPr>
        <dsp:cNvPr id="0" name=""/>
        <dsp:cNvSpPr/>
      </dsp:nvSpPr>
      <dsp:spPr>
        <a:xfrm>
          <a:off x="-5756077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3213B-A15B-4653-8553-CF5E787C57F8}">
      <dsp:nvSpPr>
        <dsp:cNvPr id="0" name=""/>
        <dsp:cNvSpPr/>
      </dsp:nvSpPr>
      <dsp:spPr>
        <a:xfrm>
          <a:off x="760692" y="398590"/>
          <a:ext cx="7411276" cy="7975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 на безвозмездной и безвозвратной основе без установления направлений ее использования</a:t>
          </a:r>
          <a:endParaRPr lang="ru-RU" sz="16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692" y="398590"/>
        <a:ext cx="7411276" cy="797595"/>
      </dsp:txXfrm>
    </dsp:sp>
    <dsp:sp modelId="{FE85B8C7-AD75-4BBA-84AC-9E759D300498}">
      <dsp:nvSpPr>
        <dsp:cNvPr id="0" name=""/>
        <dsp:cNvSpPr/>
      </dsp:nvSpPr>
      <dsp:spPr>
        <a:xfrm>
          <a:off x="78946" y="226623"/>
          <a:ext cx="1223261" cy="11415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DDD06A-C217-41DC-86AD-665650E2552A}">
      <dsp:nvSpPr>
        <dsp:cNvPr id="0" name=""/>
        <dsp:cNvSpPr/>
      </dsp:nvSpPr>
      <dsp:spPr>
        <a:xfrm>
          <a:off x="1217983" y="1595190"/>
          <a:ext cx="6953975" cy="797595"/>
        </a:xfrm>
        <a:prstGeom prst="rect">
          <a:avLst/>
        </a:prstGeom>
        <a:gradFill rotWithShape="0">
          <a:gsLst>
            <a:gs pos="0">
              <a:schemeClr val="accent5">
                <a:hueOff val="6718086"/>
                <a:satOff val="-3139"/>
                <a:lumOff val="-3529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6718086"/>
                <a:satOff val="-3139"/>
                <a:lumOff val="-3529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на условиях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</a:r>
          <a:endParaRPr lang="ru-RU" sz="16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7983" y="1595190"/>
        <a:ext cx="6953975" cy="797595"/>
      </dsp:txXfrm>
    </dsp:sp>
    <dsp:sp modelId="{40A417B9-C39E-4F09-A896-FC99BC39B43C}">
      <dsp:nvSpPr>
        <dsp:cNvPr id="0" name=""/>
        <dsp:cNvSpPr/>
      </dsp:nvSpPr>
      <dsp:spPr>
        <a:xfrm>
          <a:off x="409487" y="1371180"/>
          <a:ext cx="1174688" cy="11966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718086"/>
              <a:satOff val="-3139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69A8BC-EC73-4CD4-B156-7D55F0D9F30B}">
      <dsp:nvSpPr>
        <dsp:cNvPr id="0" name=""/>
        <dsp:cNvSpPr/>
      </dsp:nvSpPr>
      <dsp:spPr>
        <a:xfrm>
          <a:off x="1217983" y="2791790"/>
          <a:ext cx="6953975" cy="797595"/>
        </a:xfrm>
        <a:prstGeom prst="rect">
          <a:avLst/>
        </a:prstGeom>
        <a:gradFill rotWithShape="0">
          <a:gsLst>
            <a:gs pos="0">
              <a:schemeClr val="accent5">
                <a:hueOff val="13436172"/>
                <a:satOff val="-6278"/>
                <a:lumOff val="-7058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13436172"/>
                <a:satOff val="-6278"/>
                <a:lumOff val="-7058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поступления, в целях финансового обеспечения расходных обязательств, возникающих при выполнении полномочий «переданных» другим публично- правовым образованием</a:t>
          </a:r>
          <a:endParaRPr lang="ru-RU" sz="16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7983" y="2791790"/>
        <a:ext cx="6953975" cy="797595"/>
      </dsp:txXfrm>
    </dsp:sp>
    <dsp:sp modelId="{5D1610AD-B932-440F-AE6B-459DCC85CE28}">
      <dsp:nvSpPr>
        <dsp:cNvPr id="0" name=""/>
        <dsp:cNvSpPr/>
      </dsp:nvSpPr>
      <dsp:spPr>
        <a:xfrm>
          <a:off x="395709" y="2691831"/>
          <a:ext cx="1272792" cy="105258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3436172"/>
              <a:satOff val="-6278"/>
              <a:lumOff val="-7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9A83A6-D726-48D0-8CFF-4C4E45CA0A14}">
      <dsp:nvSpPr>
        <dsp:cNvPr id="0" name=""/>
        <dsp:cNvSpPr/>
      </dsp:nvSpPr>
      <dsp:spPr>
        <a:xfrm>
          <a:off x="773001" y="3833294"/>
          <a:ext cx="7405537" cy="1063250"/>
        </a:xfrm>
        <a:prstGeom prst="rect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бюджет, которые предусмотрены федеральными законами и (или) принятыми в соответствии с ними нормативными правовыми актами Правительства Российской Федерации, бюджетам бюджетной системы Российской Федерации</a:t>
          </a:r>
          <a:endParaRPr lang="ru-RU" sz="16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001" y="3833294"/>
        <a:ext cx="7405537" cy="1063250"/>
      </dsp:txXfrm>
    </dsp:sp>
    <dsp:sp modelId="{22CF99DB-B314-4FA3-A46C-D7998E8CEE49}">
      <dsp:nvSpPr>
        <dsp:cNvPr id="0" name=""/>
        <dsp:cNvSpPr/>
      </dsp:nvSpPr>
      <dsp:spPr>
        <a:xfrm>
          <a:off x="14400" y="3816419"/>
          <a:ext cx="1307268" cy="11632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C54E0-3B47-49AF-81CE-BC44AB367EE9}">
      <dsp:nvSpPr>
        <dsp:cNvPr id="0" name=""/>
        <dsp:cNvSpPr/>
      </dsp:nvSpPr>
      <dsp:spPr>
        <a:xfrm>
          <a:off x="0" y="0"/>
          <a:ext cx="6096000" cy="1659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E220F-7861-42EA-9F84-524D4A39337B}">
      <dsp:nvSpPr>
        <dsp:cNvPr id="0" name=""/>
        <dsp:cNvSpPr/>
      </dsp:nvSpPr>
      <dsp:spPr>
        <a:xfrm>
          <a:off x="167684" y="231798"/>
          <a:ext cx="1331833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26D79-C021-471F-B246-FF3871A1B134}">
      <dsp:nvSpPr>
        <dsp:cNvPr id="0" name=""/>
        <dsp:cNvSpPr/>
      </dsp:nvSpPr>
      <dsp:spPr>
        <a:xfrm rot="10800000">
          <a:off x="184558" y="1681164"/>
          <a:ext cx="1331833" cy="19998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137 340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25516" y="1681164"/>
        <a:ext cx="1249917" cy="1958900"/>
      </dsp:txXfrm>
    </dsp:sp>
    <dsp:sp modelId="{97C346EF-0997-4B26-9604-0DACF9EB1716}">
      <dsp:nvSpPr>
        <dsp:cNvPr id="0" name=""/>
        <dsp:cNvSpPr/>
      </dsp:nvSpPr>
      <dsp:spPr>
        <a:xfrm>
          <a:off x="1649575" y="221291"/>
          <a:ext cx="1331833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EB92B-E524-499A-A6E5-05892C1F0F34}">
      <dsp:nvSpPr>
        <dsp:cNvPr id="0" name=""/>
        <dsp:cNvSpPr/>
      </dsp:nvSpPr>
      <dsp:spPr>
        <a:xfrm rot="10800000">
          <a:off x="1638347" y="1648039"/>
          <a:ext cx="1331833" cy="20285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88 340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679305" y="1648039"/>
        <a:ext cx="1249917" cy="1987543"/>
      </dsp:txXfrm>
    </dsp:sp>
    <dsp:sp modelId="{64E29851-3087-432E-AFCD-4A9C83079348}">
      <dsp:nvSpPr>
        <dsp:cNvPr id="0" name=""/>
        <dsp:cNvSpPr/>
      </dsp:nvSpPr>
      <dsp:spPr>
        <a:xfrm>
          <a:off x="3114591" y="221291"/>
          <a:ext cx="1331833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1B16E-9D7B-4BE0-88E3-6B7E279F0779}">
      <dsp:nvSpPr>
        <dsp:cNvPr id="0" name=""/>
        <dsp:cNvSpPr/>
      </dsp:nvSpPr>
      <dsp:spPr>
        <a:xfrm rot="10800000">
          <a:off x="3114591" y="1659682"/>
          <a:ext cx="1331833" cy="20285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84 893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155549" y="1659682"/>
        <a:ext cx="1249917" cy="1987543"/>
      </dsp:txXfrm>
    </dsp:sp>
    <dsp:sp modelId="{64CC186E-F2BB-4C04-A3AE-4CD8758DBB4D}">
      <dsp:nvSpPr>
        <dsp:cNvPr id="0" name=""/>
        <dsp:cNvSpPr/>
      </dsp:nvSpPr>
      <dsp:spPr>
        <a:xfrm>
          <a:off x="4579608" y="221291"/>
          <a:ext cx="1331833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55414-6D26-4A17-927A-21DBD65C394B}">
      <dsp:nvSpPr>
        <dsp:cNvPr id="0" name=""/>
        <dsp:cNvSpPr/>
      </dsp:nvSpPr>
      <dsp:spPr>
        <a:xfrm rot="10800000">
          <a:off x="4579608" y="1659682"/>
          <a:ext cx="1331833" cy="202850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87 014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620566" y="1659682"/>
        <a:ext cx="1249917" cy="19875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55C68-6C54-4A29-9CFC-50438F80DDE7}">
      <dsp:nvSpPr>
        <dsp:cNvPr id="0" name=""/>
        <dsp:cNvSpPr/>
      </dsp:nvSpPr>
      <dsp:spPr>
        <a:xfrm>
          <a:off x="0" y="0"/>
          <a:ext cx="4329474" cy="4525963"/>
        </a:xfrm>
        <a:prstGeom prst="triangle">
          <a:avLst/>
        </a:prstGeom>
        <a:solidFill>
          <a:srgbClr val="0070C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9EEF4-8898-422C-87BD-5C22F8B2E9AF}">
      <dsp:nvSpPr>
        <dsp:cNvPr id="0" name=""/>
        <dsp:cNvSpPr/>
      </dsp:nvSpPr>
      <dsp:spPr>
        <a:xfrm>
          <a:off x="0" y="1108719"/>
          <a:ext cx="281415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ЖКХ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300" y="1161019"/>
        <a:ext cx="2709558" cy="966780"/>
      </dsp:txXfrm>
    </dsp:sp>
    <dsp:sp modelId="{0F526EDB-FF9F-480A-80AB-84F3CA2024D0}">
      <dsp:nvSpPr>
        <dsp:cNvPr id="0" name=""/>
        <dsp:cNvSpPr/>
      </dsp:nvSpPr>
      <dsp:spPr>
        <a:xfrm>
          <a:off x="10330" y="2260849"/>
          <a:ext cx="281415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ДОРОЖНОЕ ХОЗЯЙСТВО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630" y="2313149"/>
        <a:ext cx="2709558" cy="966780"/>
      </dsp:txXfrm>
    </dsp:sp>
    <dsp:sp modelId="{E1DE5400-DB2C-4E91-8879-8AA5692332C2}">
      <dsp:nvSpPr>
        <dsp:cNvPr id="0" name=""/>
        <dsp:cNvSpPr/>
      </dsp:nvSpPr>
      <dsp:spPr>
        <a:xfrm>
          <a:off x="0" y="3412979"/>
          <a:ext cx="281415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300" y="3465279"/>
        <a:ext cx="2709558" cy="966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2E72D-27FB-4D9B-B994-F491831BBC25}">
      <dsp:nvSpPr>
        <dsp:cNvPr id="0" name=""/>
        <dsp:cNvSpPr/>
      </dsp:nvSpPr>
      <dsp:spPr>
        <a:xfrm>
          <a:off x="0" y="2650667"/>
          <a:ext cx="1548107" cy="118166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10" y="2685277"/>
        <a:ext cx="1478887" cy="1112445"/>
      </dsp:txXfrm>
    </dsp:sp>
    <dsp:sp modelId="{A16AE68F-4DC1-44B5-9640-EA127761D867}">
      <dsp:nvSpPr>
        <dsp:cNvPr id="0" name=""/>
        <dsp:cNvSpPr/>
      </dsp:nvSpPr>
      <dsp:spPr>
        <a:xfrm rot="16741925">
          <a:off x="876862" y="2446105"/>
          <a:ext cx="1592491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1592491" y="902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3296" y="2415314"/>
        <a:ext cx="79624" cy="79624"/>
      </dsp:txXfrm>
    </dsp:sp>
    <dsp:sp modelId="{FF2FFD4B-1844-4EC4-9F9C-49ECDCDE1564}">
      <dsp:nvSpPr>
        <dsp:cNvPr id="0" name=""/>
        <dsp:cNvSpPr/>
      </dsp:nvSpPr>
      <dsp:spPr>
        <a:xfrm>
          <a:off x="1798109" y="1080120"/>
          <a:ext cx="2001019" cy="117726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Программные расходы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2590" y="1114601"/>
        <a:ext cx="1932057" cy="1108304"/>
      </dsp:txXfrm>
    </dsp:sp>
    <dsp:sp modelId="{5BE7A557-8C60-4151-809F-68BDAA47B8A7}">
      <dsp:nvSpPr>
        <dsp:cNvPr id="0" name=""/>
        <dsp:cNvSpPr/>
      </dsp:nvSpPr>
      <dsp:spPr>
        <a:xfrm rot="18070221">
          <a:off x="3394781" y="942565"/>
          <a:ext cx="1676343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1676343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91044" y="909678"/>
        <a:ext cx="83817" cy="83817"/>
      </dsp:txXfrm>
    </dsp:sp>
    <dsp:sp modelId="{248DE1DA-0009-4CD5-A24C-0D84960E7733}">
      <dsp:nvSpPr>
        <dsp:cNvPr id="0" name=""/>
        <dsp:cNvSpPr/>
      </dsp:nvSpPr>
      <dsp:spPr>
        <a:xfrm>
          <a:off x="4666777" y="0"/>
          <a:ext cx="4093977" cy="46884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ЖКХ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80509" y="13732"/>
        <a:ext cx="4066513" cy="441376"/>
      </dsp:txXfrm>
    </dsp:sp>
    <dsp:sp modelId="{2793DEB9-5AA5-46BC-914E-C07EFA96F5F4}">
      <dsp:nvSpPr>
        <dsp:cNvPr id="0" name=""/>
        <dsp:cNvSpPr/>
      </dsp:nvSpPr>
      <dsp:spPr>
        <a:xfrm rot="18818881">
          <a:off x="3611573" y="1221628"/>
          <a:ext cx="1210912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1210912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6757" y="1200377"/>
        <a:ext cx="60545" cy="60545"/>
      </dsp:txXfrm>
    </dsp:sp>
    <dsp:sp modelId="{3519E2E2-CD7E-4F21-8279-7FCC62DBC343}">
      <dsp:nvSpPr>
        <dsp:cNvPr id="0" name=""/>
        <dsp:cNvSpPr/>
      </dsp:nvSpPr>
      <dsp:spPr>
        <a:xfrm>
          <a:off x="4634931" y="570618"/>
          <a:ext cx="4081698" cy="44385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Доступное жилье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7931" y="583618"/>
        <a:ext cx="4055698" cy="417855"/>
      </dsp:txXfrm>
    </dsp:sp>
    <dsp:sp modelId="{798A0B89-F63F-476A-A7EA-3262CD652518}">
      <dsp:nvSpPr>
        <dsp:cNvPr id="0" name=""/>
        <dsp:cNvSpPr/>
      </dsp:nvSpPr>
      <dsp:spPr>
        <a:xfrm rot="20302596">
          <a:off x="3767492" y="1494075"/>
          <a:ext cx="899074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899074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94553" y="1480620"/>
        <a:ext cx="44953" cy="44953"/>
      </dsp:txXfrm>
    </dsp:sp>
    <dsp:sp modelId="{D790BF21-2E55-48E3-A549-DB0EDB899F20}">
      <dsp:nvSpPr>
        <dsp:cNvPr id="0" name=""/>
        <dsp:cNvSpPr/>
      </dsp:nvSpPr>
      <dsp:spPr>
        <a:xfrm>
          <a:off x="4634931" y="1111921"/>
          <a:ext cx="4074500" cy="45104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транспортного комплекса и улично-дорожной сети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8142" y="1125132"/>
        <a:ext cx="4048078" cy="424618"/>
      </dsp:txXfrm>
    </dsp:sp>
    <dsp:sp modelId="{FFB351E9-272C-4993-897D-2D4A50545350}">
      <dsp:nvSpPr>
        <dsp:cNvPr id="0" name=""/>
        <dsp:cNvSpPr/>
      </dsp:nvSpPr>
      <dsp:spPr>
        <a:xfrm rot="910432">
          <a:off x="3784032" y="1773068"/>
          <a:ext cx="865995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865995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95380" y="1760441"/>
        <a:ext cx="43299" cy="43299"/>
      </dsp:txXfrm>
    </dsp:sp>
    <dsp:sp modelId="{4FDC8F1B-4ACC-463F-81C6-E37B524229BE}">
      <dsp:nvSpPr>
        <dsp:cNvPr id="0" name=""/>
        <dsp:cNvSpPr/>
      </dsp:nvSpPr>
      <dsp:spPr>
        <a:xfrm>
          <a:off x="4634931" y="1660409"/>
          <a:ext cx="4103683" cy="470036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Благоустройство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8698" y="1674176"/>
        <a:ext cx="4076149" cy="442502"/>
      </dsp:txXfrm>
    </dsp:sp>
    <dsp:sp modelId="{9C325AC1-3366-4C17-A62C-4B0AB8679859}">
      <dsp:nvSpPr>
        <dsp:cNvPr id="0" name=""/>
        <dsp:cNvSpPr/>
      </dsp:nvSpPr>
      <dsp:spPr>
        <a:xfrm rot="2629124">
          <a:off x="3637844" y="2060747"/>
          <a:ext cx="1158370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1158370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8070" y="2040810"/>
        <a:ext cx="57918" cy="57918"/>
      </dsp:txXfrm>
    </dsp:sp>
    <dsp:sp modelId="{4C88876B-BBAA-485A-8174-491A3D2373A2}">
      <dsp:nvSpPr>
        <dsp:cNvPr id="0" name=""/>
        <dsp:cNvSpPr/>
      </dsp:nvSpPr>
      <dsp:spPr>
        <a:xfrm>
          <a:off x="4634931" y="2227893"/>
          <a:ext cx="4075851" cy="48578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Безопасный город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9159" y="2242121"/>
        <a:ext cx="4047395" cy="457327"/>
      </dsp:txXfrm>
    </dsp:sp>
    <dsp:sp modelId="{F821FCAE-37D4-490C-8906-B95B2E93F14D}">
      <dsp:nvSpPr>
        <dsp:cNvPr id="0" name=""/>
        <dsp:cNvSpPr/>
      </dsp:nvSpPr>
      <dsp:spPr>
        <a:xfrm rot="3618135">
          <a:off x="3373507" y="2392458"/>
          <a:ext cx="1687044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1687044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174853" y="2359304"/>
        <a:ext cx="84352" cy="84352"/>
      </dsp:txXfrm>
    </dsp:sp>
    <dsp:sp modelId="{4C7E59EB-E85D-43F0-9BB6-C8A63B68A395}">
      <dsp:nvSpPr>
        <dsp:cNvPr id="0" name=""/>
        <dsp:cNvSpPr/>
      </dsp:nvSpPr>
      <dsp:spPr>
        <a:xfrm>
          <a:off x="4634931" y="2811125"/>
          <a:ext cx="4089390" cy="64616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Поддержка приоритетных отраслей экономики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3856" y="2830050"/>
        <a:ext cx="4051540" cy="608313"/>
      </dsp:txXfrm>
    </dsp:sp>
    <dsp:sp modelId="{6C55E896-D81A-40C7-AD7A-2736A7C26689}">
      <dsp:nvSpPr>
        <dsp:cNvPr id="0" name=""/>
        <dsp:cNvSpPr/>
      </dsp:nvSpPr>
      <dsp:spPr>
        <a:xfrm rot="4120343">
          <a:off x="3068002" y="2730069"/>
          <a:ext cx="2298054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2298054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159578" y="2681640"/>
        <a:ext cx="114902" cy="114902"/>
      </dsp:txXfrm>
    </dsp:sp>
    <dsp:sp modelId="{19EEFEE1-EC3B-4C9C-8C9C-78E182C4C1C4}">
      <dsp:nvSpPr>
        <dsp:cNvPr id="0" name=""/>
        <dsp:cNvSpPr/>
      </dsp:nvSpPr>
      <dsp:spPr>
        <a:xfrm>
          <a:off x="4634931" y="3554736"/>
          <a:ext cx="4089416" cy="50938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Совершенствование механизмов управления СМО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9850" y="3569655"/>
        <a:ext cx="4059578" cy="479547"/>
      </dsp:txXfrm>
    </dsp:sp>
    <dsp:sp modelId="{C09FB456-54B3-4E70-B57D-4A3BAD4A18F0}">
      <dsp:nvSpPr>
        <dsp:cNvPr id="0" name=""/>
        <dsp:cNvSpPr/>
      </dsp:nvSpPr>
      <dsp:spPr>
        <a:xfrm rot="4368604">
          <a:off x="2803003" y="3010594"/>
          <a:ext cx="2828052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2828052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146328" y="2948915"/>
        <a:ext cx="141402" cy="141402"/>
      </dsp:txXfrm>
    </dsp:sp>
    <dsp:sp modelId="{159DED6E-F305-4F83-B777-8A55FC846331}">
      <dsp:nvSpPr>
        <dsp:cNvPr id="0" name=""/>
        <dsp:cNvSpPr/>
      </dsp:nvSpPr>
      <dsp:spPr>
        <a:xfrm>
          <a:off x="4634931" y="4161569"/>
          <a:ext cx="4100122" cy="41781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Развитие культуры, досуга и спорта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7168" y="4173806"/>
        <a:ext cx="4075648" cy="393343"/>
      </dsp:txXfrm>
    </dsp:sp>
    <dsp:sp modelId="{54E358F5-1721-4085-983A-2ABF41631DEE}">
      <dsp:nvSpPr>
        <dsp:cNvPr id="0" name=""/>
        <dsp:cNvSpPr/>
      </dsp:nvSpPr>
      <dsp:spPr>
        <a:xfrm rot="4529763">
          <a:off x="2548405" y="3275178"/>
          <a:ext cx="3337248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3337248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33598" y="3200768"/>
        <a:ext cx="166862" cy="166862"/>
      </dsp:txXfrm>
    </dsp:sp>
    <dsp:sp modelId="{BB37A95D-9E0D-43B8-8B78-14A549DFD266}">
      <dsp:nvSpPr>
        <dsp:cNvPr id="0" name=""/>
        <dsp:cNvSpPr/>
      </dsp:nvSpPr>
      <dsp:spPr>
        <a:xfrm>
          <a:off x="4634931" y="4676834"/>
          <a:ext cx="4092612" cy="44562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9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Доступная среда</a:t>
          </a:r>
          <a:endParaRPr lang="ru-RU" sz="1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7983" y="4689886"/>
        <a:ext cx="4066508" cy="419518"/>
      </dsp:txXfrm>
    </dsp:sp>
    <dsp:sp modelId="{9127C5A7-AEE7-449B-B6C6-41C624E2C7D4}">
      <dsp:nvSpPr>
        <dsp:cNvPr id="0" name=""/>
        <dsp:cNvSpPr/>
      </dsp:nvSpPr>
      <dsp:spPr>
        <a:xfrm rot="4656832">
          <a:off x="2268760" y="3562654"/>
          <a:ext cx="3896538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3896538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119616" y="3474262"/>
        <a:ext cx="194826" cy="194826"/>
      </dsp:txXfrm>
    </dsp:sp>
    <dsp:sp modelId="{CF7FFD92-9D1E-4E09-BAAF-369E80F9252B}">
      <dsp:nvSpPr>
        <dsp:cNvPr id="0" name=""/>
        <dsp:cNvSpPr/>
      </dsp:nvSpPr>
      <dsp:spPr>
        <a:xfrm>
          <a:off x="4634931" y="5219904"/>
          <a:ext cx="4087077" cy="50938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Повышение качества управления муниципальным имуществом СМО</a:t>
          </a:r>
          <a:endParaRPr lang="ru-RU" sz="15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9850" y="5234823"/>
        <a:ext cx="4057239" cy="479547"/>
      </dsp:txXfrm>
    </dsp:sp>
    <dsp:sp modelId="{6DB12F5C-AC4A-41A0-9022-C7541E43B3A2}">
      <dsp:nvSpPr>
        <dsp:cNvPr id="0" name=""/>
        <dsp:cNvSpPr/>
      </dsp:nvSpPr>
      <dsp:spPr>
        <a:xfrm rot="4766321">
          <a:off x="1936999" y="3901137"/>
          <a:ext cx="4560060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4560060" y="90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103028" y="3796157"/>
        <a:ext cx="228003" cy="228003"/>
      </dsp:txXfrm>
    </dsp:sp>
    <dsp:sp modelId="{56D68E2E-7117-44EB-A57D-A9CD072A0B5A}">
      <dsp:nvSpPr>
        <dsp:cNvPr id="0" name=""/>
        <dsp:cNvSpPr/>
      </dsp:nvSpPr>
      <dsp:spPr>
        <a:xfrm>
          <a:off x="4634931" y="5826738"/>
          <a:ext cx="4087077" cy="64965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5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градостроительной деятельности  и земельных отношений  на территории СМО</a:t>
          </a:r>
          <a:endParaRPr lang="ru-RU" sz="145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3959" y="5845766"/>
        <a:ext cx="4049021" cy="611596"/>
      </dsp:txXfrm>
    </dsp:sp>
    <dsp:sp modelId="{682AB935-B579-4917-9669-25DE045F1125}">
      <dsp:nvSpPr>
        <dsp:cNvPr id="0" name=""/>
        <dsp:cNvSpPr/>
      </dsp:nvSpPr>
      <dsp:spPr>
        <a:xfrm rot="4981186">
          <a:off x="904782" y="3959372"/>
          <a:ext cx="1464643" cy="18043"/>
        </a:xfrm>
        <a:custGeom>
          <a:avLst/>
          <a:gdLst/>
          <a:ahLst/>
          <a:cxnLst/>
          <a:rect l="0" t="0" r="0" b="0"/>
          <a:pathLst>
            <a:path>
              <a:moveTo>
                <a:pt x="0" y="9021"/>
              </a:moveTo>
              <a:lnTo>
                <a:pt x="1464643" y="9021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00488" y="3931778"/>
        <a:ext cx="73232" cy="73232"/>
      </dsp:txXfrm>
    </dsp:sp>
    <dsp:sp modelId="{BBE0DE4F-5BC6-4543-99C9-CC0121602018}">
      <dsp:nvSpPr>
        <dsp:cNvPr id="0" name=""/>
        <dsp:cNvSpPr/>
      </dsp:nvSpPr>
      <dsp:spPr>
        <a:xfrm>
          <a:off x="1726101" y="4104458"/>
          <a:ext cx="1998212" cy="118165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0711" y="4139068"/>
        <a:ext cx="1928992" cy="11124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7CB4A-5AB5-42D9-A7F0-4945435D0D75}">
      <dsp:nvSpPr>
        <dsp:cNvPr id="0" name=""/>
        <dsp:cNvSpPr/>
      </dsp:nvSpPr>
      <dsp:spPr>
        <a:xfrm>
          <a:off x="3331597" y="2191198"/>
          <a:ext cx="2373301" cy="2419659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жилищно-коммунального хозяйства  Слюдянского муниципального образования на 2019-2021 годы</a:t>
          </a:r>
          <a:endParaRPr lang="ru-RU" sz="1700" kern="1200" dirty="0"/>
        </a:p>
      </dsp:txBody>
      <dsp:txXfrm>
        <a:off x="3679159" y="2545549"/>
        <a:ext cx="1678177" cy="1710957"/>
      </dsp:txXfrm>
    </dsp:sp>
    <dsp:sp modelId="{2407DABE-2543-4A7E-8F5A-1AAF1554EB92}">
      <dsp:nvSpPr>
        <dsp:cNvPr id="0" name=""/>
        <dsp:cNvSpPr/>
      </dsp:nvSpPr>
      <dsp:spPr>
        <a:xfrm rot="16200000">
          <a:off x="4404827" y="1744297"/>
          <a:ext cx="226841" cy="478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38853" y="1874051"/>
        <a:ext cx="158789" cy="287182"/>
      </dsp:txXfrm>
    </dsp:sp>
    <dsp:sp modelId="{9D0CA824-59BB-4BFD-9E5F-BF3F91B7F1C9}">
      <dsp:nvSpPr>
        <dsp:cNvPr id="0" name=""/>
        <dsp:cNvSpPr/>
      </dsp:nvSpPr>
      <dsp:spPr>
        <a:xfrm>
          <a:off x="3638397" y="3494"/>
          <a:ext cx="1759700" cy="175970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Модернизация объектов коммунальной инфраструктуры  Слюдянского муниципального образования на 2019-2024 годы </a:t>
          </a:r>
          <a:endParaRPr lang="ru-RU" sz="1100" kern="1200" dirty="0"/>
        </a:p>
      </dsp:txBody>
      <dsp:txXfrm>
        <a:off x="3896099" y="261196"/>
        <a:ext cx="1244296" cy="1244296"/>
      </dsp:txXfrm>
    </dsp:sp>
    <dsp:sp modelId="{570AE075-9529-4CF5-84A7-3F355B53CE70}">
      <dsp:nvSpPr>
        <dsp:cNvPr id="0" name=""/>
        <dsp:cNvSpPr/>
      </dsp:nvSpPr>
      <dsp:spPr>
        <a:xfrm rot="19285714">
          <a:off x="5503438" y="2282567"/>
          <a:ext cx="234434" cy="478638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511110" y="2400220"/>
        <a:ext cx="164104" cy="287182"/>
      </dsp:txXfrm>
    </dsp:sp>
    <dsp:sp modelId="{8D80F8D1-A995-497C-932D-5580859BEA80}">
      <dsp:nvSpPr>
        <dsp:cNvPr id="0" name=""/>
        <dsp:cNvSpPr/>
      </dsp:nvSpPr>
      <dsp:spPr>
        <a:xfrm>
          <a:off x="5606801" y="951428"/>
          <a:ext cx="1759700" cy="1759700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проведения сбалансированной и стабильной политики в области государственного регулирования цен (тарифов) на 2019-2024 г.г. </a:t>
          </a:r>
          <a:endParaRPr lang="ru-RU" sz="1100" kern="1200" dirty="0"/>
        </a:p>
      </dsp:txBody>
      <dsp:txXfrm>
        <a:off x="5864503" y="1209130"/>
        <a:ext cx="1244296" cy="1244296"/>
      </dsp:txXfrm>
    </dsp:sp>
    <dsp:sp modelId="{16A325C8-4ED7-42BD-9761-4FF16DE90F2D}">
      <dsp:nvSpPr>
        <dsp:cNvPr id="0" name=""/>
        <dsp:cNvSpPr/>
      </dsp:nvSpPr>
      <dsp:spPr>
        <a:xfrm rot="771429">
          <a:off x="5769777" y="3474583"/>
          <a:ext cx="238534" cy="478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770674" y="3562349"/>
        <a:ext cx="166974" cy="287182"/>
      </dsp:txXfrm>
    </dsp:sp>
    <dsp:sp modelId="{3A555E1B-471D-40DB-BF6F-1F30BFE91509}">
      <dsp:nvSpPr>
        <dsp:cNvPr id="0" name=""/>
        <dsp:cNvSpPr/>
      </dsp:nvSpPr>
      <dsp:spPr>
        <a:xfrm>
          <a:off x="6092956" y="3081414"/>
          <a:ext cx="1759700" cy="1759700"/>
        </a:xfrm>
        <a:prstGeom prst="ellipse">
          <a:avLst/>
        </a:prstGeom>
        <a:solidFill>
          <a:schemeClr val="accent4">
            <a:lumMod val="75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Чистая вода на 2019-2024 годы</a:t>
          </a:r>
          <a:endParaRPr lang="ru-RU" sz="1600" kern="1200" dirty="0"/>
        </a:p>
      </dsp:txBody>
      <dsp:txXfrm>
        <a:off x="6350658" y="3339116"/>
        <a:ext cx="1244296" cy="1244296"/>
      </dsp:txXfrm>
    </dsp:sp>
    <dsp:sp modelId="{10A78071-C380-4A2A-B562-CBEFEA4C4BAC}">
      <dsp:nvSpPr>
        <dsp:cNvPr id="0" name=""/>
        <dsp:cNvSpPr/>
      </dsp:nvSpPr>
      <dsp:spPr>
        <a:xfrm rot="3857143">
          <a:off x="5017636" y="4436678"/>
          <a:ext cx="229209" cy="478638"/>
        </a:xfrm>
        <a:prstGeom prst="rightArrow">
          <a:avLst>
            <a:gd name="adj1" fmla="val 60000"/>
            <a:gd name="adj2" fmla="val 50000"/>
          </a:avLst>
        </a:prstGeom>
        <a:solidFill>
          <a:srgbClr val="F17DF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037100" y="4501429"/>
        <a:ext cx="160446" cy="287182"/>
      </dsp:txXfrm>
    </dsp:sp>
    <dsp:sp modelId="{08ED16AE-FA49-4891-B817-CDEEAB255C42}">
      <dsp:nvSpPr>
        <dsp:cNvPr id="0" name=""/>
        <dsp:cNvSpPr/>
      </dsp:nvSpPr>
      <dsp:spPr>
        <a:xfrm>
          <a:off x="4730779" y="4789531"/>
          <a:ext cx="1759700" cy="1759700"/>
        </a:xfrm>
        <a:prstGeom prst="ellipse">
          <a:avLst/>
        </a:prstGeom>
        <a:solidFill>
          <a:srgbClr val="F17DF1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 на 2019-2024 годы</a:t>
          </a:r>
          <a:endParaRPr lang="ru-RU" sz="1300" kern="1200" dirty="0"/>
        </a:p>
      </dsp:txBody>
      <dsp:txXfrm>
        <a:off x="4988481" y="5047233"/>
        <a:ext cx="1244296" cy="1244296"/>
      </dsp:txXfrm>
    </dsp:sp>
    <dsp:sp modelId="{C49DEF44-8872-4289-893A-8227F87D1CB0}">
      <dsp:nvSpPr>
        <dsp:cNvPr id="0" name=""/>
        <dsp:cNvSpPr/>
      </dsp:nvSpPr>
      <dsp:spPr>
        <a:xfrm rot="6942857">
          <a:off x="3789650" y="4436678"/>
          <a:ext cx="229209" cy="4786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838949" y="4501429"/>
        <a:ext cx="160446" cy="287182"/>
      </dsp:txXfrm>
    </dsp:sp>
    <dsp:sp modelId="{502D5733-4A7A-4A20-A411-5B5120D3AD5C}">
      <dsp:nvSpPr>
        <dsp:cNvPr id="0" name=""/>
        <dsp:cNvSpPr/>
      </dsp:nvSpPr>
      <dsp:spPr>
        <a:xfrm>
          <a:off x="2546015" y="4789531"/>
          <a:ext cx="1759700" cy="1759700"/>
        </a:xfrm>
        <a:prstGeom prst="ellipse">
          <a:avLst/>
        </a:prstGeom>
        <a:solidFill>
          <a:srgbClr val="FFC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Капитальный ремонт многоквартирных домов на 2019-2024 годы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717" y="5047233"/>
        <a:ext cx="1244296" cy="1244296"/>
      </dsp:txXfrm>
    </dsp:sp>
    <dsp:sp modelId="{00D0C5B5-6AF4-4C78-BD12-65D9B287E5C9}">
      <dsp:nvSpPr>
        <dsp:cNvPr id="0" name=""/>
        <dsp:cNvSpPr/>
      </dsp:nvSpPr>
      <dsp:spPr>
        <a:xfrm rot="10028571">
          <a:off x="3028184" y="3474583"/>
          <a:ext cx="238534" cy="47863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098847" y="3562349"/>
        <a:ext cx="166974" cy="287182"/>
      </dsp:txXfrm>
    </dsp:sp>
    <dsp:sp modelId="{9215A1CB-77D9-4643-AD03-686FE26AE777}">
      <dsp:nvSpPr>
        <dsp:cNvPr id="0" name=""/>
        <dsp:cNvSpPr/>
      </dsp:nvSpPr>
      <dsp:spPr>
        <a:xfrm>
          <a:off x="1183838" y="3081414"/>
          <a:ext cx="1759700" cy="1759700"/>
        </a:xfrm>
        <a:prstGeom prst="ellipse">
          <a:avLst/>
        </a:prstGeom>
        <a:solidFill>
          <a:srgbClr val="7030A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Информирование населения Слюдянского муниципального образования о мерах, принимаемых в сфере жилищно-коммунального хозяйства и по вопросам развития общественного контроля в этой сфере на 2019-2024 годы</a:t>
          </a:r>
          <a:endParaRPr lang="ru-RU" sz="900" kern="1200" dirty="0"/>
        </a:p>
      </dsp:txBody>
      <dsp:txXfrm>
        <a:off x="1441540" y="3339116"/>
        <a:ext cx="1244296" cy="1244296"/>
      </dsp:txXfrm>
    </dsp:sp>
    <dsp:sp modelId="{E4C084BB-1837-4138-B4D9-A2A72DC9573E}">
      <dsp:nvSpPr>
        <dsp:cNvPr id="0" name=""/>
        <dsp:cNvSpPr/>
      </dsp:nvSpPr>
      <dsp:spPr>
        <a:xfrm rot="13114286">
          <a:off x="3298623" y="2282567"/>
          <a:ext cx="234434" cy="478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361281" y="2400220"/>
        <a:ext cx="164104" cy="287182"/>
      </dsp:txXfrm>
    </dsp:sp>
    <dsp:sp modelId="{27F16C25-0AD2-4C50-A686-0A32E34E57D5}">
      <dsp:nvSpPr>
        <dsp:cNvPr id="0" name=""/>
        <dsp:cNvSpPr/>
      </dsp:nvSpPr>
      <dsp:spPr>
        <a:xfrm>
          <a:off x="1669994" y="951428"/>
          <a:ext cx="1759700" cy="175970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Предупреждение аварийных ситуаций, нарушающих функционирование систем жизнеобеспечения на территории Слюдянского муниципального образования на 2019-2024 годы</a:t>
          </a:r>
          <a:endParaRPr lang="ru-RU" sz="900" kern="1200" dirty="0"/>
        </a:p>
      </dsp:txBody>
      <dsp:txXfrm>
        <a:off x="1927696" y="1209130"/>
        <a:ext cx="1244296" cy="12442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AC5B5-DC5E-40C0-91B2-510B2FC428DE}">
      <dsp:nvSpPr>
        <dsp:cNvPr id="0" name=""/>
        <dsp:cNvSpPr/>
      </dsp:nvSpPr>
      <dsp:spPr>
        <a:xfrm>
          <a:off x="1007261" y="521018"/>
          <a:ext cx="2665142" cy="2564750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Доступное жилье на территории Слюдянского муниципального образования на 2019-2024 годы»</a:t>
          </a:r>
          <a:endParaRPr lang="ru-RU" sz="2000" kern="1200" dirty="0"/>
        </a:p>
      </dsp:txBody>
      <dsp:txXfrm>
        <a:off x="1397562" y="896617"/>
        <a:ext cx="1884540" cy="1813552"/>
      </dsp:txXfrm>
    </dsp:sp>
    <dsp:sp modelId="{0F72EA6D-3064-41B8-BB28-E42B3E007635}">
      <dsp:nvSpPr>
        <dsp:cNvPr id="0" name=""/>
        <dsp:cNvSpPr/>
      </dsp:nvSpPr>
      <dsp:spPr>
        <a:xfrm rot="57567">
          <a:off x="3909870" y="1447481"/>
          <a:ext cx="572738" cy="774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3909882" y="1600843"/>
        <a:ext cx="400917" cy="464401"/>
      </dsp:txXfrm>
    </dsp:sp>
    <dsp:sp modelId="{FBC8F71B-E85B-4373-A3CC-300968FC313F}">
      <dsp:nvSpPr>
        <dsp:cNvPr id="0" name=""/>
        <dsp:cNvSpPr/>
      </dsp:nvSpPr>
      <dsp:spPr>
        <a:xfrm>
          <a:off x="4752569" y="865638"/>
          <a:ext cx="1899927" cy="1988140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Молодым семьям – доступное жилье</a:t>
          </a:r>
          <a:endParaRPr lang="ru-RU" sz="2000" b="1" kern="1200" dirty="0"/>
        </a:p>
      </dsp:txBody>
      <dsp:txXfrm>
        <a:off x="5030807" y="1156794"/>
        <a:ext cx="1343451" cy="1405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0.17741</cdr:x>
      <cdr:y>0.84153</cdr:y>
    </cdr:from>
    <cdr:to>
      <cdr:x>0.28981</cdr:x>
      <cdr:y>0.95162</cdr:y>
    </cdr:to>
    <cdr:sp macro="" textlink="">
      <cdr:nvSpPr>
        <cdr:cNvPr id="3" name="TextBox 2"/>
        <cdr:cNvSpPr txBox="1"/>
      </cdr:nvSpPr>
      <cdr:spPr>
        <a:xfrm xmlns:a="http://schemas.openxmlformats.org/drawingml/2006/main" rot="420243">
          <a:off x="1545731" y="4665949"/>
          <a:ext cx="979394" cy="610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0.31416</cdr:x>
      <cdr:y>0.86698</cdr:y>
    </cdr:from>
    <cdr:to>
      <cdr:x>0.42989</cdr:x>
      <cdr:y>0.97663</cdr:y>
    </cdr:to>
    <cdr:sp macro="" textlink="">
      <cdr:nvSpPr>
        <cdr:cNvPr id="5" name="TextBox 1"/>
        <cdr:cNvSpPr txBox="1"/>
      </cdr:nvSpPr>
      <cdr:spPr>
        <a:xfrm xmlns:a="http://schemas.openxmlformats.org/drawingml/2006/main" rot="385706">
          <a:off x="2737233" y="4807064"/>
          <a:ext cx="1008352" cy="607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0.45567</cdr:x>
      <cdr:y>0.90552</cdr:y>
    </cdr:from>
    <cdr:to>
      <cdr:x>0.57862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 rot="426961">
          <a:off x="3970278" y="5032887"/>
          <a:ext cx="1071260" cy="523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0.04619</cdr:x>
      <cdr:y>0.81829</cdr:y>
    </cdr:from>
    <cdr:to>
      <cdr:x>0.16073</cdr:x>
      <cdr:y>0.93207</cdr:y>
    </cdr:to>
    <cdr:sp macro="" textlink="">
      <cdr:nvSpPr>
        <cdr:cNvPr id="6" name="TextBox 1"/>
        <cdr:cNvSpPr txBox="1"/>
      </cdr:nvSpPr>
      <cdr:spPr>
        <a:xfrm xmlns:a="http://schemas.openxmlformats.org/drawingml/2006/main" rot="527937">
          <a:off x="402419" y="4537113"/>
          <a:ext cx="997984" cy="630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(оценка)</a:t>
          </a:r>
        </a:p>
        <a:p xmlns:a="http://schemas.openxmlformats.org/drawingml/2006/main">
          <a:pPr algn="ctr"/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0.19406</cdr:x>
      <cdr:y>0.09211</cdr:y>
    </cdr:from>
    <cdr:to>
      <cdr:x>0.32163</cdr:x>
      <cdr:y>0.1627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681844" y="504056"/>
          <a:ext cx="1105601" cy="38631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83 580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0.33531</cdr:x>
      <cdr:y>0.14474</cdr:y>
    </cdr:from>
    <cdr:to>
      <cdr:x>0.45101</cdr:x>
      <cdr:y>0.22709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2905980" y="792088"/>
          <a:ext cx="1002728" cy="45066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82 373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0.47655</cdr:x>
      <cdr:y>0.15789</cdr:y>
    </cdr:from>
    <cdr:to>
      <cdr:x>0.59309</cdr:x>
      <cdr:y>0.24025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4130116" y="864096"/>
          <a:ext cx="1010008" cy="45072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86 694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0.68033</cdr:x>
      <cdr:y>0.64706</cdr:y>
    </cdr:from>
    <cdr:to>
      <cdr:x>0.78525</cdr:x>
      <cdr:y>0.79765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929354" y="39290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0.08605</cdr:x>
      <cdr:y>0.23684</cdr:y>
    </cdr:from>
    <cdr:to>
      <cdr:x>0.15252</cdr:x>
      <cdr:y>0.27631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5740" y="1296144"/>
          <a:ext cx="576070" cy="216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(41 %)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0.21899</cdr:x>
      <cdr:y>0.52632</cdr:y>
    </cdr:from>
    <cdr:to>
      <cdr:x>0.29376</cdr:x>
      <cdr:y>0.5658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7868" y="2880320"/>
          <a:ext cx="648003" cy="216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(65%)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0.35192</cdr:x>
      <cdr:y>0.55263</cdr:y>
    </cdr:from>
    <cdr:to>
      <cdr:x>0.41839</cdr:x>
      <cdr:y>0.5921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049996" y="3024336"/>
          <a:ext cx="576070" cy="216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(67%)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0.49317</cdr:x>
      <cdr:y>0.56579</cdr:y>
    </cdr:from>
    <cdr:to>
      <cdr:x>0.55964</cdr:x>
      <cdr:y>0.61842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274132" y="3096344"/>
          <a:ext cx="576070" cy="288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0.08605</cdr:x>
      <cdr:y>0.39474</cdr:y>
    </cdr:from>
    <cdr:to>
      <cdr:x>0.16082</cdr:x>
      <cdr:y>0.43422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45740" y="2160240"/>
          <a:ext cx="648003" cy="216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0.21899</cdr:x>
      <cdr:y>0.68421</cdr:y>
    </cdr:from>
    <cdr:to>
      <cdr:x>0.28546</cdr:x>
      <cdr:y>0.72368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897868" y="3744416"/>
          <a:ext cx="576070" cy="216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(11%)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0.35192</cdr:x>
      <cdr:y>0.71053</cdr:y>
    </cdr:from>
    <cdr:to>
      <cdr:x>0.4267</cdr:x>
      <cdr:y>0.75001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049996" y="3888432"/>
          <a:ext cx="648089" cy="216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(11%)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0.48486</cdr:x>
      <cdr:y>0.73684</cdr:y>
    </cdr:from>
    <cdr:to>
      <cdr:x>0.55133</cdr:x>
      <cdr:y>0.78947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4202124" y="4032448"/>
          <a:ext cx="576070" cy="288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(13%)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0.09436</cdr:x>
      <cdr:y>0.61842</cdr:y>
    </cdr:from>
    <cdr:to>
      <cdr:x>0.16083</cdr:x>
      <cdr:y>0.65789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817748" y="3384376"/>
          <a:ext cx="576070" cy="216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(52%)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0.21899</cdr:x>
      <cdr:y>0.76316</cdr:y>
    </cdr:from>
    <cdr:to>
      <cdr:x>0.29376</cdr:x>
      <cdr:y>0.80264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897868" y="4176464"/>
          <a:ext cx="648003" cy="216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(24%)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0.34362</cdr:x>
      <cdr:y>0.78947</cdr:y>
    </cdr:from>
    <cdr:to>
      <cdr:x>0.4184</cdr:x>
      <cdr:y>0.82895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2977988" y="4320480"/>
          <a:ext cx="648090" cy="216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0.48486</cdr:x>
      <cdr:y>0.82895</cdr:y>
    </cdr:from>
    <cdr:to>
      <cdr:x>0.55964</cdr:x>
      <cdr:y>0.88158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4202124" y="453650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0.59078</cdr:x>
      <cdr:y>0.27404</cdr:y>
    </cdr:from>
    <cdr:to>
      <cdr:x>0.65096</cdr:x>
      <cdr:y>0.46072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4544" y="951384"/>
          <a:ext cx="36004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0.41354</cdr:x>
      <cdr:y>0.24088</cdr:y>
    </cdr:from>
    <cdr:to>
      <cdr:x>0.51768</cdr:x>
      <cdr:y>0.30751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543635" y="1152121"/>
          <a:ext cx="892370" cy="318687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0.42552</cdr:x>
      <cdr:y>0.2463</cdr:y>
    </cdr:from>
    <cdr:to>
      <cdr:x>0.50231</cdr:x>
      <cdr:y>0.30366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46239" y="1178029"/>
          <a:ext cx="658024" cy="274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17 839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0.34564</cdr:x>
      <cdr:y>0.68298</cdr:y>
    </cdr:from>
    <cdr:to>
      <cdr:x>0.40689</cdr:x>
      <cdr:y>0.74662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0664" y="3412976"/>
          <a:ext cx="512250" cy="318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0.15622</cdr:x>
      <cdr:y>0.66857</cdr:y>
    </cdr:from>
    <cdr:to>
      <cdr:x>0.23497</cdr:x>
      <cdr:y>0.73221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06488" y="3340968"/>
          <a:ext cx="658608" cy="318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0.52645</cdr:x>
      <cdr:y>0.68298</cdr:y>
    </cdr:from>
    <cdr:to>
      <cdr:x>0.5877</cdr:x>
      <cdr:y>0.74662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02832" y="3412976"/>
          <a:ext cx="512251" cy="318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0.69004</cdr:x>
      <cdr:y>0.68298</cdr:y>
    </cdr:from>
    <cdr:to>
      <cdr:x>0.76003</cdr:x>
      <cdr:y>0.74662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70984" y="3412976"/>
          <a:ext cx="585346" cy="318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4%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0.139</cdr:x>
      <cdr:y>0.72621</cdr:y>
    </cdr:from>
    <cdr:to>
      <cdr:x>0.18275</cdr:x>
      <cdr:y>0.75803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1162472" y="3629000"/>
          <a:ext cx="365893" cy="1590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0.31981</cdr:x>
      <cdr:y>0.74062</cdr:y>
    </cdr:from>
    <cdr:to>
      <cdr:x>0.36794</cdr:x>
      <cdr:y>0.75653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2674640" y="3701008"/>
          <a:ext cx="402524" cy="795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0.49201</cdr:x>
      <cdr:y>0.74062</cdr:y>
    </cdr:from>
    <cdr:to>
      <cdr:x>0.53576</cdr:x>
      <cdr:y>0.75653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H="1">
          <a:off x="4114800" y="3701008"/>
          <a:ext cx="365894" cy="795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0.67282</cdr:x>
      <cdr:y>0.74062</cdr:y>
    </cdr:from>
    <cdr:to>
      <cdr:x>0.70782</cdr:x>
      <cdr:y>0.75653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5626968" y="3701008"/>
          <a:ext cx="292714" cy="795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0.25926</cdr:x>
      <cdr:y>0.40816</cdr:y>
    </cdr:from>
    <cdr:to>
      <cdr:x>0.45027</cdr:x>
      <cdr:y>0.5034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440160"/>
          <a:ext cx="1485469" cy="33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35 921 (57%)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0.12037</cdr:x>
      <cdr:y>0.26531</cdr:y>
    </cdr:from>
    <cdr:to>
      <cdr:x>0.22222</cdr:x>
      <cdr:y>0.34694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9361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0.17519</cdr:x>
      <cdr:y>0.22418</cdr:y>
    </cdr:from>
    <cdr:to>
      <cdr:x>0.21569</cdr:x>
      <cdr:y>0.40784</cdr:y>
    </cdr:to>
    <cdr:sp macro="" textlink="">
      <cdr:nvSpPr>
        <cdr:cNvPr id="4" name="TextBox 3"/>
        <cdr:cNvSpPr txBox="1"/>
      </cdr:nvSpPr>
      <cdr:spPr>
        <a:xfrm xmlns:a="http://schemas.openxmlformats.org/drawingml/2006/main" rot="3048919">
          <a:off x="1205041" y="925945"/>
          <a:ext cx="629682" cy="314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3 003 (5%)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0.03768</cdr:x>
      <cdr:y>0.36839</cdr:y>
    </cdr:from>
    <cdr:to>
      <cdr:x>0.17884</cdr:x>
      <cdr:y>0.45002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3019" y="1263008"/>
          <a:ext cx="1097782" cy="279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12 339 (19%)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0.08005</cdr:x>
      <cdr:y>0.47808</cdr:y>
    </cdr:from>
    <cdr:to>
      <cdr:x>0.21118</cdr:x>
      <cdr:y>0.58013</cdr:y>
    </cdr:to>
    <cdr:sp macro="" textlink="">
      <cdr:nvSpPr>
        <cdr:cNvPr id="6" name="TextBox 5"/>
        <cdr:cNvSpPr txBox="1"/>
      </cdr:nvSpPr>
      <cdr:spPr>
        <a:xfrm xmlns:a="http://schemas.openxmlformats.org/drawingml/2006/main" rot="19494316">
          <a:off x="622535" y="1639064"/>
          <a:ext cx="1019790" cy="349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6 352 (10%)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0.19885</cdr:x>
      <cdr:y>0.19619</cdr:y>
    </cdr:from>
    <cdr:to>
      <cdr:x>0.23935</cdr:x>
      <cdr:y>0.37883</cdr:y>
    </cdr:to>
    <cdr:sp macro="" textlink="">
      <cdr:nvSpPr>
        <cdr:cNvPr id="7" name="TextBox 1"/>
        <cdr:cNvSpPr txBox="1"/>
      </cdr:nvSpPr>
      <cdr:spPr>
        <a:xfrm xmlns:a="http://schemas.openxmlformats.org/drawingml/2006/main" rot="4966736">
          <a:off x="1390821" y="828227"/>
          <a:ext cx="626154" cy="314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1 856 (3%)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0.25926</cdr:x>
      <cdr:y>0.40816</cdr:y>
    </cdr:from>
    <cdr:to>
      <cdr:x>0.45027</cdr:x>
      <cdr:y>0.5034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440160"/>
          <a:ext cx="1485469" cy="33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36 468 (56%)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0.12037</cdr:x>
      <cdr:y>0.26531</cdr:y>
    </cdr:from>
    <cdr:to>
      <cdr:x>0.22222</cdr:x>
      <cdr:y>0.34694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9361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0.17326</cdr:x>
      <cdr:y>0.24423</cdr:y>
    </cdr:from>
    <cdr:to>
      <cdr:x>0.21376</cdr:x>
      <cdr:y>0.42791</cdr:y>
    </cdr:to>
    <cdr:sp macro="" textlink="">
      <cdr:nvSpPr>
        <cdr:cNvPr id="4" name="TextBox 3"/>
        <cdr:cNvSpPr txBox="1"/>
      </cdr:nvSpPr>
      <cdr:spPr>
        <a:xfrm xmlns:a="http://schemas.openxmlformats.org/drawingml/2006/main" rot="3288754">
          <a:off x="1094909" y="1144854"/>
          <a:ext cx="708569" cy="303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3 212 (5%)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0.03637</cdr:x>
      <cdr:y>0.39044</cdr:y>
    </cdr:from>
    <cdr:to>
      <cdr:x>0.17753</cdr:x>
      <cdr:y>0.47207</cdr:y>
    </cdr:to>
    <cdr:sp macro="" textlink="">
      <cdr:nvSpPr>
        <cdr:cNvPr id="5" name="TextBox 4"/>
        <cdr:cNvSpPr txBox="1"/>
      </cdr:nvSpPr>
      <cdr:spPr>
        <a:xfrm xmlns:a="http://schemas.openxmlformats.org/drawingml/2006/main" rot="207763">
          <a:off x="272401" y="1506271"/>
          <a:ext cx="1057124" cy="31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12 784 (20%)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0.07927</cdr:x>
      <cdr:y>0.49135</cdr:y>
    </cdr:from>
    <cdr:to>
      <cdr:x>0.21041</cdr:x>
      <cdr:y>0.5934</cdr:y>
    </cdr:to>
    <cdr:sp macro="" textlink="">
      <cdr:nvSpPr>
        <cdr:cNvPr id="6" name="TextBox 5"/>
        <cdr:cNvSpPr txBox="1"/>
      </cdr:nvSpPr>
      <cdr:spPr>
        <a:xfrm xmlns:a="http://schemas.openxmlformats.org/drawingml/2006/main" rot="19768665">
          <a:off x="593666" y="1895548"/>
          <a:ext cx="982085" cy="393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6 352 (10%)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0.20241</cdr:x>
      <cdr:y>0.24589</cdr:y>
    </cdr:from>
    <cdr:to>
      <cdr:x>0.24291</cdr:x>
      <cdr:y>0.42956</cdr:y>
    </cdr:to>
    <cdr:sp macro="" textlink="">
      <cdr:nvSpPr>
        <cdr:cNvPr id="7" name="TextBox 1"/>
        <cdr:cNvSpPr txBox="1"/>
      </cdr:nvSpPr>
      <cdr:spPr>
        <a:xfrm xmlns:a="http://schemas.openxmlformats.org/drawingml/2006/main" rot="4966736">
          <a:off x="1313156" y="1151251"/>
          <a:ext cx="708569" cy="30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1 856 (3%)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0.25926</cdr:x>
      <cdr:y>0.40816</cdr:y>
    </cdr:from>
    <cdr:to>
      <cdr:x>0.45027</cdr:x>
      <cdr:y>0.5034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440160"/>
          <a:ext cx="1485469" cy="33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37 312 (54%)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0.12037</cdr:x>
      <cdr:y>0.26531</cdr:y>
    </cdr:from>
    <cdr:to>
      <cdr:x>0.22222</cdr:x>
      <cdr:y>0.34694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9361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0.17465</cdr:x>
      <cdr:y>0.25278</cdr:y>
    </cdr:from>
    <cdr:to>
      <cdr:x>0.21515</cdr:x>
      <cdr:y>0.43646</cdr:y>
    </cdr:to>
    <cdr:sp macro="" textlink="">
      <cdr:nvSpPr>
        <cdr:cNvPr id="4" name="TextBox 3"/>
        <cdr:cNvSpPr txBox="1"/>
      </cdr:nvSpPr>
      <cdr:spPr>
        <a:xfrm xmlns:a="http://schemas.openxmlformats.org/drawingml/2006/main" rot="3288754">
          <a:off x="1105243" y="1177841"/>
          <a:ext cx="708607" cy="30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6 269 (9%)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0.0357</cdr:x>
      <cdr:y>0.38828</cdr:y>
    </cdr:from>
    <cdr:to>
      <cdr:x>0.17686</cdr:x>
      <cdr:y>0.46991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7344" y="1497905"/>
          <a:ext cx="1057123" cy="31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13 296 (19%)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0.09766</cdr:x>
      <cdr:y>0.48666</cdr:y>
    </cdr:from>
    <cdr:to>
      <cdr:x>0.22879</cdr:x>
      <cdr:y>0.58871</cdr:y>
    </cdr:to>
    <cdr:sp macro="" textlink="">
      <cdr:nvSpPr>
        <cdr:cNvPr id="6" name="TextBox 5"/>
        <cdr:cNvSpPr txBox="1"/>
      </cdr:nvSpPr>
      <cdr:spPr>
        <a:xfrm xmlns:a="http://schemas.openxmlformats.org/drawingml/2006/main" rot="19768665">
          <a:off x="731322" y="1877473"/>
          <a:ext cx="982085" cy="393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6 352 (9%)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0.20241</cdr:x>
      <cdr:y>0.24589</cdr:y>
    </cdr:from>
    <cdr:to>
      <cdr:x>0.24291</cdr:x>
      <cdr:y>0.42956</cdr:y>
    </cdr:to>
    <cdr:sp macro="" textlink="">
      <cdr:nvSpPr>
        <cdr:cNvPr id="7" name="TextBox 1"/>
        <cdr:cNvSpPr txBox="1"/>
      </cdr:nvSpPr>
      <cdr:spPr>
        <a:xfrm xmlns:a="http://schemas.openxmlformats.org/drawingml/2006/main" rot="4966736">
          <a:off x="1313156" y="1151251"/>
          <a:ext cx="708569" cy="30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1 391 (2%)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0.08792</cdr:x>
      <cdr:y>0.31929</cdr:y>
    </cdr:from>
    <cdr:to>
      <cdr:x>0.18254</cdr:x>
      <cdr:y>0.39791</cdr:y>
    </cdr:to>
    <cdr:sp macro="" textlink="">
      <cdr:nvSpPr>
        <cdr:cNvPr id="8" name="TextBox 1"/>
        <cdr:cNvSpPr txBox="1"/>
      </cdr:nvSpPr>
      <cdr:spPr>
        <a:xfrm xmlns:a="http://schemas.openxmlformats.org/drawingml/2006/main" rot="1463792">
          <a:off x="658386" y="1231765"/>
          <a:ext cx="708607" cy="30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3 930 (6%)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0.27869</cdr:x>
      <cdr:y>0.05263</cdr:y>
    </cdr:from>
    <cdr:to>
      <cdr:x>0.35246</cdr:x>
      <cdr:y>0.10526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48272" y="28803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0.45082</cdr:x>
      <cdr:y>0.07895</cdr:y>
    </cdr:from>
    <cdr:to>
      <cdr:x>0.54098</cdr:x>
      <cdr:y>0.13158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960440" y="43204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0.66393</cdr:x>
      <cdr:y>0.06579</cdr:y>
    </cdr:from>
    <cdr:to>
      <cdr:x>0.7377</cdr:x>
      <cdr:y>0.11842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832648" y="36004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0.375</cdr:x>
      <cdr:y>0.74699</cdr:y>
    </cdr:from>
    <cdr:to>
      <cdr:x>0.44173</cdr:x>
      <cdr:y>0.79962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428992" y="4429168"/>
          <a:ext cx="610186" cy="312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0.09375</cdr:x>
      <cdr:y>0.20482</cdr:y>
    </cdr:from>
    <cdr:to>
      <cdr:x>0.19375</cdr:x>
      <cdr:y>0.28916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57250" y="1214447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0.22656</cdr:x>
      <cdr:y>0.25287</cdr:y>
    </cdr:from>
    <cdr:to>
      <cdr:x>0.37344</cdr:x>
      <cdr:y>0.31035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71670" y="1571636"/>
          <a:ext cx="13430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0.2314</cdr:x>
      <cdr:y>0.2</cdr:y>
    </cdr:from>
    <cdr:to>
      <cdr:x>0.30954</cdr:x>
      <cdr:y>0.25921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016224" y="1080120"/>
          <a:ext cx="680745" cy="319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54 612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0.3719</cdr:x>
      <cdr:y>0.2</cdr:y>
    </cdr:from>
    <cdr:to>
      <cdr:x>0.45971</cdr:x>
      <cdr:y>0.26529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40360" y="1080120"/>
          <a:ext cx="765086" cy="352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55 604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0.5124</cdr:x>
      <cdr:y>0.2</cdr:y>
    </cdr:from>
    <cdr:to>
      <cdr:x>0.59504</cdr:x>
      <cdr:y>0.25333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64525" y="1080120"/>
          <a:ext cx="72005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56 960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0.07438</cdr:x>
      <cdr:y>0.2</cdr:y>
    </cdr:from>
    <cdr:to>
      <cdr:x>0.15702</cdr:x>
      <cdr:y>0.25333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1080120"/>
          <a:ext cx="720039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54 237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0.69421</cdr:x>
      <cdr:y>0.04</cdr:y>
    </cdr:from>
    <cdr:to>
      <cdr:x>0.97521</cdr:x>
      <cdr:y>0.34667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2" y="216024"/>
          <a:ext cx="2448272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Наблюдается умеренный рост в пределах коэффициентов роста</a:t>
          </a:r>
          <a:endParaRPr lang="ru-RU" sz="18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0.47638</cdr:x>
      <cdr:y>0.53125</cdr:y>
    </cdr:from>
    <cdr:to>
      <cdr:x>0.57638</cdr:x>
      <cdr:y>0.57813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5976" y="2448272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0.48425</cdr:x>
      <cdr:y>0.51563</cdr:y>
    </cdr:from>
    <cdr:to>
      <cdr:x>0.58425</cdr:x>
      <cdr:y>0.71404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7984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0.44523</cdr:x>
      <cdr:y>0.65513</cdr:y>
    </cdr:from>
    <cdr:to>
      <cdr:x>0.5428</cdr:x>
      <cdr:y>0.71327</cdr:y>
    </cdr:to>
    <cdr:sp macro="" textlink="">
      <cdr:nvSpPr>
        <cdr:cNvPr id="6" name="TextBox 5"/>
        <cdr:cNvSpPr txBox="1"/>
      </cdr:nvSpPr>
      <cdr:spPr>
        <a:xfrm xmlns:a="http://schemas.openxmlformats.org/drawingml/2006/main" rot="20478526">
          <a:off x="3847187" y="3726771"/>
          <a:ext cx="843098" cy="3307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+1,5%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0.67325</cdr:x>
      <cdr:y>0.44803</cdr:y>
    </cdr:from>
    <cdr:to>
      <cdr:x>0.77325</cdr:x>
      <cdr:y>0.57342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15763" y="2377405"/>
          <a:ext cx="878687" cy="665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0.66127</cdr:x>
      <cdr:y>0.64787</cdr:y>
    </cdr:from>
    <cdr:to>
      <cdr:x>0.75883</cdr:x>
      <cdr:y>0.70601</cdr:y>
    </cdr:to>
    <cdr:sp macro="" textlink="">
      <cdr:nvSpPr>
        <cdr:cNvPr id="8" name="TextBox 7"/>
        <cdr:cNvSpPr txBox="1"/>
      </cdr:nvSpPr>
      <cdr:spPr>
        <a:xfrm xmlns:a="http://schemas.openxmlformats.org/drawingml/2006/main" rot="20870032">
          <a:off x="5714016" y="3685517"/>
          <a:ext cx="843012" cy="3307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+2,3%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0.22511</cdr:x>
      <cdr:y>0.64798</cdr:y>
    </cdr:from>
    <cdr:to>
      <cdr:x>0.33011</cdr:x>
      <cdr:y>0.7237</cdr:y>
    </cdr:to>
    <cdr:sp macro="" textlink="">
      <cdr:nvSpPr>
        <cdr:cNvPr id="2" name="TextBox 1"/>
        <cdr:cNvSpPr txBox="1"/>
      </cdr:nvSpPr>
      <cdr:spPr>
        <a:xfrm xmlns:a="http://schemas.openxmlformats.org/drawingml/2006/main" rot="1364078">
          <a:off x="1945175" y="3686123"/>
          <a:ext cx="907300" cy="430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-1,8%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0.225</cdr:x>
      <cdr:y>0.73418</cdr:y>
    </cdr:from>
    <cdr:to>
      <cdr:x>0.34167</cdr:x>
      <cdr:y>0.78481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1944216" y="4176464"/>
          <a:ext cx="100811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0.43333</cdr:x>
      <cdr:y>0.72152</cdr:y>
    </cdr:from>
    <cdr:to>
      <cdr:x>0.55833</cdr:x>
      <cdr:y>0.77215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V="1">
          <a:off x="3744416" y="4104456"/>
          <a:ext cx="108012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0.65833</cdr:x>
      <cdr:y>0.70886</cdr:y>
    </cdr:from>
    <cdr:to>
      <cdr:x>0.78333</cdr:x>
      <cdr:y>0.74684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V="1">
          <a:off x="5688632" y="4032448"/>
          <a:ext cx="108012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0.55833</cdr:x>
      <cdr:y>0.03797</cdr:y>
    </cdr:from>
    <cdr:to>
      <cdr:x>0.95</cdr:x>
      <cdr:y>0.60759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824507" y="215996"/>
          <a:ext cx="3384405" cy="3240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Положительный темп роста налога в плановом периоде обусловлен коэффициентом роста сводного индекса реальной заработной платы, согласно основных показателей сценарных условий Прогноза социально-экономического развития РФ на период до 2024 года.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0.39763</cdr:x>
      <cdr:y>0.27419</cdr:y>
    </cdr:from>
    <cdr:to>
      <cdr:x>0.49315</cdr:x>
      <cdr:y>0.31774</cdr:y>
    </cdr:to>
    <cdr:sp macro="" textlink="">
      <cdr:nvSpPr>
        <cdr:cNvPr id="32" name="TextBox 6"/>
        <cdr:cNvSpPr txBox="1"/>
      </cdr:nvSpPr>
      <cdr:spPr>
        <a:xfrm xmlns:a="http://schemas.openxmlformats.org/drawingml/2006/main">
          <a:off x="3635896" y="1224136"/>
          <a:ext cx="873434" cy="194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0.55512</cdr:x>
      <cdr:y>0.29032</cdr:y>
    </cdr:from>
    <cdr:to>
      <cdr:x>0.62863</cdr:x>
      <cdr:y>0.3361</cdr:y>
    </cdr:to>
    <cdr:sp macro="" textlink="">
      <cdr:nvSpPr>
        <cdr:cNvPr id="35" name="TextBox 6"/>
        <cdr:cNvSpPr txBox="1"/>
      </cdr:nvSpPr>
      <cdr:spPr>
        <a:xfrm xmlns:a="http://schemas.openxmlformats.org/drawingml/2006/main">
          <a:off x="5076056" y="1296144"/>
          <a:ext cx="672176" cy="204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0.72837</cdr:x>
      <cdr:y>0.25806</cdr:y>
    </cdr:from>
    <cdr:to>
      <cdr:x>0.79362</cdr:x>
      <cdr:y>0.29547</cdr:y>
    </cdr:to>
    <cdr:sp macro="" textlink="">
      <cdr:nvSpPr>
        <cdr:cNvPr id="39" name="TextBox 6"/>
        <cdr:cNvSpPr txBox="1"/>
      </cdr:nvSpPr>
      <cdr:spPr>
        <a:xfrm xmlns:a="http://schemas.openxmlformats.org/drawingml/2006/main">
          <a:off x="6660232" y="1152128"/>
          <a:ext cx="596646" cy="167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0.26562</cdr:x>
      <cdr:y>0.35955</cdr:y>
    </cdr:from>
    <cdr:to>
      <cdr:x>0.33594</cdr:x>
      <cdr:y>0.40449</cdr:y>
    </cdr:to>
    <cdr:sp macro="" textlink="">
      <cdr:nvSpPr>
        <cdr:cNvPr id="44" name="TextBox 43"/>
        <cdr:cNvSpPr txBox="1"/>
      </cdr:nvSpPr>
      <cdr:spPr>
        <a:xfrm xmlns:a="http://schemas.openxmlformats.org/drawingml/2006/main">
          <a:off x="2428829" y="2286017"/>
          <a:ext cx="64300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0.47656</cdr:x>
      <cdr:y>0.48315</cdr:y>
    </cdr:from>
    <cdr:to>
      <cdr:x>0.53125</cdr:x>
      <cdr:y>0.55056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4357686" y="307183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0.46875</cdr:x>
      <cdr:y>0.35955</cdr:y>
    </cdr:from>
    <cdr:to>
      <cdr:x>0.54688</cdr:x>
      <cdr:y>0.41573</cdr:y>
    </cdr:to>
    <cdr:sp macro="" textlink="">
      <cdr:nvSpPr>
        <cdr:cNvPr id="46" name="TextBox 45"/>
        <cdr:cNvSpPr txBox="1"/>
      </cdr:nvSpPr>
      <cdr:spPr>
        <a:xfrm xmlns:a="http://schemas.openxmlformats.org/drawingml/2006/main">
          <a:off x="4286251" y="2286017"/>
          <a:ext cx="71437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0.67188</cdr:x>
      <cdr:y>0.49438</cdr:y>
    </cdr:from>
    <cdr:to>
      <cdr:x>0.81875</cdr:x>
      <cdr:y>0.6382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6143636" y="3143272"/>
          <a:ext cx="13430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0.67969</cdr:x>
      <cdr:y>0.35955</cdr:y>
    </cdr:from>
    <cdr:to>
      <cdr:x>0.75781</cdr:x>
      <cdr:y>0.42697</cdr:y>
    </cdr:to>
    <cdr:sp macro="" textlink="">
      <cdr:nvSpPr>
        <cdr:cNvPr id="49" name="TextBox 48"/>
        <cdr:cNvSpPr txBox="1"/>
      </cdr:nvSpPr>
      <cdr:spPr>
        <a:xfrm xmlns:a="http://schemas.openxmlformats.org/drawingml/2006/main">
          <a:off x="6215085" y="2286016"/>
          <a:ext cx="714369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0.26562</cdr:x>
      <cdr:y>0.64045</cdr:y>
    </cdr:from>
    <cdr:to>
      <cdr:x>0.33594</cdr:x>
      <cdr:y>0.69663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2428829" y="4071966"/>
          <a:ext cx="64300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0.46875</cdr:x>
      <cdr:y>0.64045</cdr:y>
    </cdr:from>
    <cdr:to>
      <cdr:x>0.55312</cdr:x>
      <cdr:y>0.69663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4286250" y="4071967"/>
          <a:ext cx="771479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0.67188</cdr:x>
      <cdr:y>0.64045</cdr:y>
    </cdr:from>
    <cdr:to>
      <cdr:x>0.76406</cdr:x>
      <cdr:y>0.69663</cdr:y>
    </cdr:to>
    <cdr:sp macro="" textlink="">
      <cdr:nvSpPr>
        <cdr:cNvPr id="53" name="TextBox 52"/>
        <cdr:cNvSpPr txBox="1"/>
      </cdr:nvSpPr>
      <cdr:spPr>
        <a:xfrm xmlns:a="http://schemas.openxmlformats.org/drawingml/2006/main">
          <a:off x="6143671" y="4071966"/>
          <a:ext cx="8428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0.23845</cdr:x>
      <cdr:y>0.48784</cdr:y>
    </cdr:from>
    <cdr:to>
      <cdr:x>0.34263</cdr:x>
      <cdr:y>0.5833</cdr:y>
    </cdr:to>
    <cdr:sp macro="" textlink="">
      <cdr:nvSpPr>
        <cdr:cNvPr id="2" name="TextBox 1"/>
        <cdr:cNvSpPr txBox="1"/>
      </cdr:nvSpPr>
      <cdr:spPr>
        <a:xfrm xmlns:a="http://schemas.openxmlformats.org/drawingml/2006/main" rot="19976031">
          <a:off x="1962319" y="1475405"/>
          <a:ext cx="857428" cy="288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+</a:t>
          </a:r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10,7%</a:t>
          </a:r>
          <a:endParaRPr lang="ru-RU" sz="1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0.24324</cdr:x>
      <cdr:y>0.52381</cdr:y>
    </cdr:from>
    <cdr:to>
      <cdr:x>0.35399</cdr:x>
      <cdr:y>0.67432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2001795" y="1584176"/>
          <a:ext cx="911361" cy="4551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0.44663</cdr:x>
      <cdr:y>0.54762</cdr:y>
    </cdr:from>
    <cdr:to>
      <cdr:x>0.54949</cdr:x>
      <cdr:y>0.54762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3675546" y="1656184"/>
          <a:ext cx="846529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0.64574</cdr:x>
      <cdr:y>0.52381</cdr:y>
    </cdr:from>
    <cdr:to>
      <cdr:x>0.75647</cdr:x>
      <cdr:y>0.52406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5314163" y="1584176"/>
          <a:ext cx="911314" cy="75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0.17355</cdr:x>
      <cdr:y>0.08219</cdr:y>
    </cdr:from>
    <cdr:to>
      <cdr:x>0.24386</cdr:x>
      <cdr:y>0.13837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432048"/>
          <a:ext cx="612609" cy="2953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11 900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0.38017</cdr:x>
      <cdr:y>0.08219</cdr:y>
    </cdr:from>
    <cdr:to>
      <cdr:x>0.45049</cdr:x>
      <cdr:y>0.13139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12368" y="432048"/>
          <a:ext cx="612696" cy="2586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12 339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0.58678</cdr:x>
      <cdr:y>0.08219</cdr:y>
    </cdr:from>
    <cdr:to>
      <cdr:x>0.6571</cdr:x>
      <cdr:y>0.1314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112568" y="432048"/>
          <a:ext cx="612696" cy="2586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12 784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0.79339</cdr:x>
      <cdr:y>0.06849</cdr:y>
    </cdr:from>
    <cdr:to>
      <cdr:x>0.8637</cdr:x>
      <cdr:y>0.1177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912768" y="360040"/>
          <a:ext cx="612608" cy="2586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13 296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0.39763</cdr:x>
      <cdr:y>0.27419</cdr:y>
    </cdr:from>
    <cdr:to>
      <cdr:x>0.49315</cdr:x>
      <cdr:y>0.31774</cdr:y>
    </cdr:to>
    <cdr:sp macro="" textlink="">
      <cdr:nvSpPr>
        <cdr:cNvPr id="32" name="TextBox 6"/>
        <cdr:cNvSpPr txBox="1"/>
      </cdr:nvSpPr>
      <cdr:spPr>
        <a:xfrm xmlns:a="http://schemas.openxmlformats.org/drawingml/2006/main">
          <a:off x="3635896" y="1224136"/>
          <a:ext cx="873434" cy="194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0.55512</cdr:x>
      <cdr:y>0.29032</cdr:y>
    </cdr:from>
    <cdr:to>
      <cdr:x>0.62863</cdr:x>
      <cdr:y>0.3361</cdr:y>
    </cdr:to>
    <cdr:sp macro="" textlink="">
      <cdr:nvSpPr>
        <cdr:cNvPr id="35" name="TextBox 6"/>
        <cdr:cNvSpPr txBox="1"/>
      </cdr:nvSpPr>
      <cdr:spPr>
        <a:xfrm xmlns:a="http://schemas.openxmlformats.org/drawingml/2006/main">
          <a:off x="5076056" y="1296144"/>
          <a:ext cx="672176" cy="204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0.72837</cdr:x>
      <cdr:y>0.25806</cdr:y>
    </cdr:from>
    <cdr:to>
      <cdr:x>0.79362</cdr:x>
      <cdr:y>0.29547</cdr:y>
    </cdr:to>
    <cdr:sp macro="" textlink="">
      <cdr:nvSpPr>
        <cdr:cNvPr id="39" name="TextBox 6"/>
        <cdr:cNvSpPr txBox="1"/>
      </cdr:nvSpPr>
      <cdr:spPr>
        <a:xfrm xmlns:a="http://schemas.openxmlformats.org/drawingml/2006/main">
          <a:off x="6660232" y="1152128"/>
          <a:ext cx="596646" cy="167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0.23437</cdr:x>
      <cdr:y>0.41573</cdr:y>
    </cdr:from>
    <cdr:to>
      <cdr:x>0.33884</cdr:x>
      <cdr:y>0.46575</cdr:y>
    </cdr:to>
    <cdr:sp macro="" textlink="">
      <cdr:nvSpPr>
        <cdr:cNvPr id="31" name="Выгнутая вверх стрелка 30"/>
        <cdr:cNvSpPr/>
      </cdr:nvSpPr>
      <cdr:spPr>
        <a:xfrm xmlns:a="http://schemas.openxmlformats.org/drawingml/2006/main">
          <a:off x="2042059" y="2185321"/>
          <a:ext cx="910270" cy="26295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0.4375</cdr:x>
      <cdr:y>0.41573</cdr:y>
    </cdr:from>
    <cdr:to>
      <cdr:x>0.55372</cdr:x>
      <cdr:y>0.47945</cdr:y>
    </cdr:to>
    <cdr:sp macro="" textlink="">
      <cdr:nvSpPr>
        <cdr:cNvPr id="34" name="Выгнутая вверх стрелка 33"/>
        <cdr:cNvSpPr/>
      </cdr:nvSpPr>
      <cdr:spPr>
        <a:xfrm xmlns:a="http://schemas.openxmlformats.org/drawingml/2006/main">
          <a:off x="3811925" y="2185320"/>
          <a:ext cx="1012612" cy="33496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0.64063</cdr:x>
      <cdr:y>0.41573</cdr:y>
    </cdr:from>
    <cdr:to>
      <cdr:x>0.76033</cdr:x>
      <cdr:y>0.47945</cdr:y>
    </cdr:to>
    <cdr:sp macro="" textlink="">
      <cdr:nvSpPr>
        <cdr:cNvPr id="37" name="Выгнутая вверх стрелка 36"/>
        <cdr:cNvSpPr/>
      </cdr:nvSpPr>
      <cdr:spPr>
        <a:xfrm xmlns:a="http://schemas.openxmlformats.org/drawingml/2006/main">
          <a:off x="5581789" y="2185320"/>
          <a:ext cx="1042947" cy="33496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0.23437</cdr:x>
      <cdr:y>0.70787</cdr:y>
    </cdr:from>
    <cdr:to>
      <cdr:x>0.34711</cdr:x>
      <cdr:y>0.76712</cdr:y>
    </cdr:to>
    <cdr:sp macro="" textlink="">
      <cdr:nvSpPr>
        <cdr:cNvPr id="38" name="Выгнутая вверх стрелка 37"/>
        <cdr:cNvSpPr/>
      </cdr:nvSpPr>
      <cdr:spPr>
        <a:xfrm xmlns:a="http://schemas.openxmlformats.org/drawingml/2006/main">
          <a:off x="2042059" y="3720978"/>
          <a:ext cx="982278" cy="31147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0.42969</cdr:x>
      <cdr:y>0.70787</cdr:y>
    </cdr:from>
    <cdr:to>
      <cdr:x>0.55372</cdr:x>
      <cdr:y>0.76712</cdr:y>
    </cdr:to>
    <cdr:sp macro="" textlink="">
      <cdr:nvSpPr>
        <cdr:cNvPr id="40" name="Выгнутая вверх стрелка 39"/>
        <cdr:cNvSpPr/>
      </cdr:nvSpPr>
      <cdr:spPr>
        <a:xfrm xmlns:a="http://schemas.openxmlformats.org/drawingml/2006/main">
          <a:off x="3743875" y="3720978"/>
          <a:ext cx="1080661" cy="31147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0.63281</cdr:x>
      <cdr:y>0.70787</cdr:y>
    </cdr:from>
    <cdr:to>
      <cdr:x>0.76033</cdr:x>
      <cdr:y>0.76712</cdr:y>
    </cdr:to>
    <cdr:sp macro="" textlink="">
      <cdr:nvSpPr>
        <cdr:cNvPr id="43" name="Выгнутая вверх стрелка 42"/>
        <cdr:cNvSpPr/>
      </cdr:nvSpPr>
      <cdr:spPr>
        <a:xfrm xmlns:a="http://schemas.openxmlformats.org/drawingml/2006/main">
          <a:off x="5513653" y="3720978"/>
          <a:ext cx="1111083" cy="31147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0.26562</cdr:x>
      <cdr:y>0.35955</cdr:y>
    </cdr:from>
    <cdr:to>
      <cdr:x>0.33594</cdr:x>
      <cdr:y>0.40449</cdr:y>
    </cdr:to>
    <cdr:sp macro="" textlink="">
      <cdr:nvSpPr>
        <cdr:cNvPr id="44" name="TextBox 43"/>
        <cdr:cNvSpPr txBox="1"/>
      </cdr:nvSpPr>
      <cdr:spPr>
        <a:xfrm xmlns:a="http://schemas.openxmlformats.org/drawingml/2006/main">
          <a:off x="2428829" y="2286017"/>
          <a:ext cx="64300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+4,0%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0.47656</cdr:x>
      <cdr:y>0.48315</cdr:y>
    </cdr:from>
    <cdr:to>
      <cdr:x>0.53125</cdr:x>
      <cdr:y>0.55056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4357686" y="307183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0.46875</cdr:x>
      <cdr:y>0.35955</cdr:y>
    </cdr:from>
    <cdr:to>
      <cdr:x>0.54688</cdr:x>
      <cdr:y>0.41573</cdr:y>
    </cdr:to>
    <cdr:sp macro="" textlink="">
      <cdr:nvSpPr>
        <cdr:cNvPr id="46" name="TextBox 45"/>
        <cdr:cNvSpPr txBox="1"/>
      </cdr:nvSpPr>
      <cdr:spPr>
        <a:xfrm xmlns:a="http://schemas.openxmlformats.org/drawingml/2006/main">
          <a:off x="4286251" y="2286017"/>
          <a:ext cx="71437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+4,0%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0.67188</cdr:x>
      <cdr:y>0.49438</cdr:y>
    </cdr:from>
    <cdr:to>
      <cdr:x>0.81875</cdr:x>
      <cdr:y>0.6382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6143636" y="3143272"/>
          <a:ext cx="13430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0.67969</cdr:x>
      <cdr:y>0.35955</cdr:y>
    </cdr:from>
    <cdr:to>
      <cdr:x>0.75781</cdr:x>
      <cdr:y>0.42697</cdr:y>
    </cdr:to>
    <cdr:sp macro="" textlink="">
      <cdr:nvSpPr>
        <cdr:cNvPr id="49" name="TextBox 48"/>
        <cdr:cNvSpPr txBox="1"/>
      </cdr:nvSpPr>
      <cdr:spPr>
        <a:xfrm xmlns:a="http://schemas.openxmlformats.org/drawingml/2006/main">
          <a:off x="6215085" y="2286016"/>
          <a:ext cx="714369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+4,0 %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0.26562</cdr:x>
      <cdr:y>0.64045</cdr:y>
    </cdr:from>
    <cdr:to>
      <cdr:x>0.33594</cdr:x>
      <cdr:y>0.69663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2428829" y="4071966"/>
          <a:ext cx="64300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+4,0%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0.46875</cdr:x>
      <cdr:y>0.64045</cdr:y>
    </cdr:from>
    <cdr:to>
      <cdr:x>0.55312</cdr:x>
      <cdr:y>0.69663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4286250" y="4071967"/>
          <a:ext cx="771479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+4,0%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0.67188</cdr:x>
      <cdr:y>0.64045</cdr:y>
    </cdr:from>
    <cdr:to>
      <cdr:x>0.76406</cdr:x>
      <cdr:y>0.69663</cdr:y>
    </cdr:to>
    <cdr:sp macro="" textlink="">
      <cdr:nvSpPr>
        <cdr:cNvPr id="53" name="TextBox 52"/>
        <cdr:cNvSpPr txBox="1"/>
      </cdr:nvSpPr>
      <cdr:spPr>
        <a:xfrm xmlns:a="http://schemas.openxmlformats.org/drawingml/2006/main">
          <a:off x="6143671" y="4071966"/>
          <a:ext cx="8428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+4,0%</a:t>
          </a:r>
          <a:endParaRPr lang="ru-RU" sz="12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0.68333</cdr:x>
      <cdr:y>0.01351</cdr:y>
    </cdr:from>
    <cdr:to>
      <cdr:x>0.99167</cdr:x>
      <cdr:y>0.60811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904656" y="72008"/>
          <a:ext cx="2664354" cy="316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Снижение объема показателя неналоговых доходов в планируемом 2019 году к уровню ожидаемого исполнения 2018 года обусловлено поступлением платежа в сумме 4 274тыс. руб. от предприятия ЖКХ на пополнений аварийно-технического запаса СМО. Значение прогнозной суммы доходов в плановом периоде зависит от стоимости объектов муниципального имущества, включенного в прогнозный план приватизации муниципального имущества </a:t>
          </a:r>
          <a:endParaRPr lang="ru-RU" sz="1200" b="1" i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</cdr:x>
      <cdr:y>0</cdr:y>
    </cdr:from>
    <cdr:to>
      <cdr:x>0.23333</cdr:x>
      <cdr:y>0.08108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1296144" y="0"/>
          <a:ext cx="720080" cy="4320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0.15833</cdr:x>
      <cdr:y>0.01351</cdr:y>
    </cdr:from>
    <cdr:to>
      <cdr:x>0.225</cdr:x>
      <cdr:y>0.05405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368152" y="72008"/>
          <a:ext cx="576093" cy="216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10 208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0.26667</cdr:x>
      <cdr:y>0</cdr:y>
    </cdr:from>
    <cdr:to>
      <cdr:x>0.35</cdr:x>
      <cdr:y>0.08108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2304256" y="0"/>
          <a:ext cx="720051" cy="43204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0.26667</cdr:x>
      <cdr:y>0.01351</cdr:y>
    </cdr:from>
    <cdr:to>
      <cdr:x>0.35</cdr:x>
      <cdr:y>0.06756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304256" y="72008"/>
          <a:ext cx="720051" cy="28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latin typeface="Times New Roman" pitchFamily="18" charset="0"/>
              <a:cs typeface="Times New Roman" pitchFamily="18" charset="0"/>
            </a:rPr>
            <a:t>8 792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</cdr:x>
      <cdr:y>0</cdr:y>
    </cdr:from>
    <cdr:to>
      <cdr:x>0.48334</cdr:x>
      <cdr:y>0.08108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3456384" y="0"/>
          <a:ext cx="720138" cy="39701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6 816</a:t>
          </a:r>
          <a:endParaRPr lang="ru-RU" dirty="0"/>
        </a:p>
      </cdr:txBody>
    </cdr:sp>
  </cdr:relSizeAnchor>
  <cdr:relSizeAnchor xmlns:cdr="http://schemas.openxmlformats.org/drawingml/2006/chartDrawing">
    <cdr:from>
      <cdr:x>0.40833</cdr:x>
      <cdr:y>0.01351</cdr:y>
    </cdr:from>
    <cdr:to>
      <cdr:x>0.47499</cdr:x>
      <cdr:y>0.06757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528392" y="72008"/>
          <a:ext cx="576006" cy="28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930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0.51667</cdr:x>
      <cdr:y>0</cdr:y>
    </cdr:from>
    <cdr:to>
      <cdr:x>0.6</cdr:x>
      <cdr:y>0.08108</cdr:y>
    </cdr:to>
    <cdr:sp macro="" textlink="">
      <cdr:nvSpPr>
        <cdr:cNvPr id="18" name="Овал 17"/>
        <cdr:cNvSpPr/>
      </cdr:nvSpPr>
      <cdr:spPr>
        <a:xfrm xmlns:a="http://schemas.openxmlformats.org/drawingml/2006/main">
          <a:off x="4464496" y="-1340768"/>
          <a:ext cx="720051" cy="4320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0.525</cdr:x>
      <cdr:y>0.01351</cdr:y>
    </cdr:from>
    <cdr:to>
      <cdr:x>0.6</cdr:x>
      <cdr:y>0.06757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536504" y="72008"/>
          <a:ext cx="648072" cy="28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11 590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r">
              <a:defRPr sz="1200"/>
            </a:lvl1pPr>
          </a:lstStyle>
          <a:p>
            <a:fld id="{3D056D03-F414-4245-8A7E-378AB76F1901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r">
              <a:defRPr sz="1200"/>
            </a:lvl1pPr>
          </a:lstStyle>
          <a:p>
            <a:fld id="{92216FDE-A1DB-4C83-AA0F-187DF2D15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71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r">
              <a:defRPr sz="1200"/>
            </a:lvl1pPr>
          </a:lstStyle>
          <a:p>
            <a:fld id="{58D40BFC-C888-4117-A6F9-23953DB6FCAA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7" tIns="45928" rIns="91857" bIns="459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857" tIns="45928" rIns="91857" bIns="4592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r">
              <a:defRPr sz="1200"/>
            </a:lvl1pPr>
          </a:lstStyle>
          <a:p>
            <a:fld id="{51C35B36-B4C0-4C39-B9C4-B13F6E72F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35B36-B4C0-4C39-B9C4-B13F6E72F8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5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35B36-B4C0-4C39-B9C4-B13F6E72F8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3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0E19-61E5-4D9C-BD02-4ADFC4BC6F1B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3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6894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15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74328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571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5486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6682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CC30-3B76-41AC-B8BE-6941ADC6A548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03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12D2-D098-40D0-A780-BC9355E96C99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8F175-8D08-46B4-A7D9-7331FD5C0356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59BD-6B75-4735-A4B3-10D2844A2CCD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4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6724-AB5B-4C14-8AC1-D954DB38AE10}" type="datetime1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F850-FBAF-458A-AA87-6B81C479AEA6}" type="datetime1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2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3C28-D825-4528-8123-F324A7625BFE}" type="datetime1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0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4735-CA87-4017-989A-732AD135DA97}" type="datetime1">
              <a:rPr lang="ru-RU" smtClean="0"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0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C1C7-3C49-4D6B-8339-6E6248615027}" type="datetime1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34A9-0BD9-40CE-A44E-A4E07C3CBBF9}" type="datetime1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20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5373C-10CC-47A7-9D81-26F8D6357A3E}" type="datetime1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72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3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6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709" y="14469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Слюдянского муниципального образования на 2019 год и на плановый период </a:t>
            </a:r>
            <a:b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– 2021 годов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677" y="623772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Слюдянка, 2018г.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409"/>
            <a:ext cx="4835704" cy="364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75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 (продукции)  </a:t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годы (тыс. руб.)</a:t>
            </a:r>
            <a:endParaRPr lang="ru-RU" sz="24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260080"/>
              </p:ext>
            </p:extLst>
          </p:nvPr>
        </p:nvGraphicFramePr>
        <p:xfrm>
          <a:off x="549896" y="3606145"/>
          <a:ext cx="8229600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2248" y="872885"/>
            <a:ext cx="806489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поступлений подакцизной продукции в местный бюджет сформирован на основании данных, предоставленных главным администраторам доходов (Управлением Федерального казначейства по Иркутской области) на основании установленного дифференцированного норматива ( 0,094%).           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Объем акцизов направлен для формирования муниципального дорожного фонда Слюдянского муниципального образования. С учетом средств местного бюджета общий муниципальный дорожный фонд сформирован в сумме: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год – 10 504 тыс. руб.;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 – 9 955тыс. руб.;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 – 11 590 тыс. руб.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Все средства фонда предназначены на реализацию муниципальной программы по развитию дорожной деятельности в отношении автомобильных дорог и дворовых территорий.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Наблюдаемый положительный рост в 2019 году и плановом периоде акцизных платежей обусловлен колебанием цен в сторону увеличения по отдельным видам подакцизной продукции, прогноз поступлений в плановом периоде планируется на уровне очередного финансового 2019 года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на 2019-2021 годы (тыс. руб.) </a:t>
            </a:r>
            <a:r>
              <a:rPr lang="ru-RU" sz="2000" b="1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(норматив зачисления 100%  п. 1 ст. 61 БК РФ)</a:t>
            </a:r>
            <a:endParaRPr lang="ru-RU" sz="2800" b="1" i="1" cap="none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878347"/>
              </p:ext>
            </p:extLst>
          </p:nvPr>
        </p:nvGraphicFramePr>
        <p:xfrm>
          <a:off x="251520" y="2132856"/>
          <a:ext cx="87129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8639" y="1196752"/>
            <a:ext cx="82809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Прогноз поступлений имущественных налогов в местный бюджет сформирован на основании данных главного администратора доходов (Межрайонная ИФНС России № 19 по Иркутской области), исходя из оценки ожидаемого уровня текущего года, с учетом индекса дефлятора роста потребительских цен</a:t>
            </a:r>
            <a:endParaRPr lang="ru-RU" sz="13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Виды неналоговых доходов бюджета Слюдянского муниципального образования</a:t>
            </a:r>
            <a:br>
              <a:rPr lang="ru-RU" sz="28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(ст. 62 БК РФ)</a:t>
            </a:r>
            <a:endParaRPr lang="ru-RU" sz="4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892024"/>
              </p:ext>
            </p:extLst>
          </p:nvPr>
        </p:nvGraphicFramePr>
        <p:xfrm>
          <a:off x="179512" y="1340768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2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</a:t>
            </a:r>
            <a:r>
              <a:rPr lang="ru-RU" sz="2400" b="1" cap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людянского муниципального образования на 2019 – 2021 годы (тыс. руб.)</a:t>
            </a:r>
            <a:endParaRPr lang="ru-RU" sz="2400" cap="none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13595"/>
              </p:ext>
            </p:extLst>
          </p:nvPr>
        </p:nvGraphicFramePr>
        <p:xfrm>
          <a:off x="107504" y="1772816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>
            <a:off x="1835696" y="1556792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987824" y="1578867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4139952" y="1556792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793" y="12805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-13,8%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6717" y="125888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+1,6%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3948" y="124668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+29,8%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48869798"/>
              </p:ext>
            </p:extLst>
          </p:nvPr>
        </p:nvGraphicFramePr>
        <p:xfrm>
          <a:off x="539552" y="1412776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МЕЖБЮДЖЕТНЫХ ТРАНСФЕРТОВ</a:t>
            </a:r>
            <a: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135 БК РФ)</a:t>
            </a:r>
            <a:endParaRPr lang="ru-RU" sz="2700" i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21297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326" y="44335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548" y="5378898"/>
            <a:ext cx="1476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Слюдянского муниципального образования в 2019-2021 годах (тыс. руб.)</a:t>
            </a:r>
            <a:endParaRPr lang="ru-RU" sz="2400" cap="none" dirty="0">
              <a:solidFill>
                <a:schemeClr val="bg1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450921"/>
              </p:ext>
            </p:extLst>
          </p:nvPr>
        </p:nvGraphicFramePr>
        <p:xfrm>
          <a:off x="294536" y="1526332"/>
          <a:ext cx="8568952" cy="478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Овал 21"/>
          <p:cNvSpPr/>
          <p:nvPr/>
        </p:nvSpPr>
        <p:spPr>
          <a:xfrm>
            <a:off x="2578727" y="2652331"/>
            <a:ext cx="864096" cy="3295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04048" y="2649182"/>
            <a:ext cx="864096" cy="3295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TextBox 1"/>
          <p:cNvSpPr txBox="1"/>
          <p:nvPr/>
        </p:nvSpPr>
        <p:spPr>
          <a:xfrm>
            <a:off x="2698247" y="2658426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20 176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5125353" y="2669953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18 144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6415158" y="1526332"/>
            <a:ext cx="2448330" cy="26947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Снижение безвозмездных поступлений в очередном финансовом году и плановом периоде обусловлено наличием нераспределённых бюджетных ассигнований из областного бюджета между муниципальными образованиями, в том числе субсидии на софинансирование муниципальных программ</a:t>
            </a:r>
            <a:r>
              <a:rPr lang="ru-RU" sz="1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59633" y="1259632"/>
            <a:ext cx="936104" cy="297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95650" y="1281858"/>
            <a:ext cx="66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69 374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5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514" y="116632"/>
            <a:ext cx="878497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Слюдянского муниципального образования, (тыс. руб.) </a:t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(глава 10 БК РФ)</a:t>
            </a:r>
            <a:endParaRPr lang="ru-RU" sz="2400" b="1" i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41390871"/>
              </p:ext>
            </p:extLst>
          </p:nvPr>
        </p:nvGraphicFramePr>
        <p:xfrm>
          <a:off x="1524000" y="1397000"/>
          <a:ext cx="609600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1547664" y="5193357"/>
            <a:ext cx="6084676" cy="14401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47764" y="5359439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Снижение объема расходных обязательств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связи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уменьшением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объема безвозмездных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поступлений на софинансирование муниципальных программ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92" y="147338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РАСХОДЫ </a:t>
            </a:r>
            <a:br>
              <a:rPr lang="ru-RU" sz="28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бюджете Слюдянского муниципального образования: </a:t>
            </a:r>
            <a:endParaRPr lang="ru-RU" sz="28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947298"/>
              </p:ext>
            </p:extLst>
          </p:nvPr>
        </p:nvGraphicFramePr>
        <p:xfrm>
          <a:off x="457200" y="1600200"/>
          <a:ext cx="49788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39964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15539499"/>
              </p:ext>
            </p:extLst>
          </p:nvPr>
        </p:nvGraphicFramePr>
        <p:xfrm>
          <a:off x="325623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79897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расходной части бюджета Слюдянского муниципального образования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Доля программных мероприятий в расходной части бюджета</a:t>
            </a:r>
            <a:endParaRPr lang="ru-RU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988426"/>
              </p:ext>
            </p:extLst>
          </p:nvPr>
        </p:nvGraphicFramePr>
        <p:xfrm>
          <a:off x="457200" y="1600200"/>
          <a:ext cx="8363272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11835484"/>
              </p:ext>
            </p:extLst>
          </p:nvPr>
        </p:nvGraphicFramePr>
        <p:xfrm>
          <a:off x="179512" y="836712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</a:t>
            </a:r>
            <a:r>
              <a:rPr lang="ru-RU" sz="2000" b="1" i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6 БК РФ)</a:t>
            </a:r>
            <a:endParaRPr lang="ru-RU" b="1" i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расходы, </a:t>
            </a:r>
            <a:r>
              <a:rPr lang="ru-RU" sz="24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328067"/>
              </p:ext>
            </p:extLst>
          </p:nvPr>
        </p:nvGraphicFramePr>
        <p:xfrm>
          <a:off x="251520" y="908720"/>
          <a:ext cx="8568952" cy="5688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5392">
                  <a:extLst>
                    <a:ext uri="{9D8B030D-6E8A-4147-A177-3AD203B41FA5}">
                      <a16:colId xmlns:a16="http://schemas.microsoft.com/office/drawing/2014/main" val="2148937178"/>
                    </a:ext>
                  </a:extLst>
                </a:gridCol>
                <a:gridCol w="1083390">
                  <a:extLst>
                    <a:ext uri="{9D8B030D-6E8A-4147-A177-3AD203B41FA5}">
                      <a16:colId xmlns:a16="http://schemas.microsoft.com/office/drawing/2014/main" val="71243676"/>
                    </a:ext>
                  </a:extLst>
                </a:gridCol>
                <a:gridCol w="1083390">
                  <a:extLst>
                    <a:ext uri="{9D8B030D-6E8A-4147-A177-3AD203B41FA5}">
                      <a16:colId xmlns:a16="http://schemas.microsoft.com/office/drawing/2014/main" val="549732453"/>
                    </a:ext>
                  </a:extLst>
                </a:gridCol>
                <a:gridCol w="1083390">
                  <a:extLst>
                    <a:ext uri="{9D8B030D-6E8A-4147-A177-3AD203B41FA5}">
                      <a16:colId xmlns:a16="http://schemas.microsoft.com/office/drawing/2014/main" val="951660132"/>
                    </a:ext>
                  </a:extLst>
                </a:gridCol>
                <a:gridCol w="1083390">
                  <a:extLst>
                    <a:ext uri="{9D8B030D-6E8A-4147-A177-3AD203B41FA5}">
                      <a16:colId xmlns:a16="http://schemas.microsoft.com/office/drawing/2014/main" val="2888205947"/>
                    </a:ext>
                  </a:extLst>
                </a:gridCol>
              </a:tblGrid>
              <a:tr h="917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(оценка)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  (прогноз)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(прогноз)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(прогноз)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21857"/>
                  </a:ext>
                </a:extLst>
              </a:tr>
              <a:tr h="1086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представительного органа Слюдянского муниципального образования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1 246,51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1 344,31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1 344,31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1 344,31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259415"/>
                  </a:ext>
                </a:extLst>
              </a:tr>
              <a:tr h="10727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ревизионной комиссии Слюдянского муниципального образования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1 004,63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1 129,16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1 129,16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1 129,16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64446"/>
                  </a:ext>
                </a:extLst>
              </a:tr>
              <a:tr h="367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7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7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652829"/>
                  </a:ext>
                </a:extLst>
              </a:tr>
              <a:tr h="719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социальной поддержки граждан Слюдянского </a:t>
                      </a:r>
                      <a:r>
                        <a:rPr lang="ru-RU" sz="15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768192"/>
                  </a:ext>
                </a:extLst>
              </a:tr>
              <a:tr h="719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муниципального долга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7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56439"/>
                  </a:ext>
                </a:extLst>
              </a:tr>
              <a:tr h="367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1 090,78</a:t>
                      </a:r>
                      <a:endParaRPr lang="ru-RU" sz="17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1 090,78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1 090,78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47474"/>
                  </a:ext>
                </a:extLst>
              </a:tr>
              <a:tr h="437587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5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3 892,67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3 764,25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3 764,25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2 673,47</a:t>
                      </a:r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9" marR="8059" marT="80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42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6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4588"/>
            <a:ext cx="8856984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программ, (тыс. руб.)</a:t>
            </a:r>
            <a:endParaRPr lang="ru-RU" sz="24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470559"/>
              </p:ext>
            </p:extLst>
          </p:nvPr>
        </p:nvGraphicFramePr>
        <p:xfrm>
          <a:off x="431540" y="513651"/>
          <a:ext cx="8352928" cy="6193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1396">
                  <a:extLst>
                    <a:ext uri="{9D8B030D-6E8A-4147-A177-3AD203B41FA5}">
                      <a16:colId xmlns:a16="http://schemas.microsoft.com/office/drawing/2014/main" val="3225510630"/>
                    </a:ext>
                  </a:extLst>
                </a:gridCol>
                <a:gridCol w="1195383">
                  <a:extLst>
                    <a:ext uri="{9D8B030D-6E8A-4147-A177-3AD203B41FA5}">
                      <a16:colId xmlns:a16="http://schemas.microsoft.com/office/drawing/2014/main" val="379008052"/>
                    </a:ext>
                  </a:extLst>
                </a:gridCol>
                <a:gridCol w="1195383">
                  <a:extLst>
                    <a:ext uri="{9D8B030D-6E8A-4147-A177-3AD203B41FA5}">
                      <a16:colId xmlns:a16="http://schemas.microsoft.com/office/drawing/2014/main" val="3041807946"/>
                    </a:ext>
                  </a:extLst>
                </a:gridCol>
                <a:gridCol w="1195383">
                  <a:extLst>
                    <a:ext uri="{9D8B030D-6E8A-4147-A177-3AD203B41FA5}">
                      <a16:colId xmlns:a16="http://schemas.microsoft.com/office/drawing/2014/main" val="3061678465"/>
                    </a:ext>
                  </a:extLst>
                </a:gridCol>
                <a:gridCol w="1195383">
                  <a:extLst>
                    <a:ext uri="{9D8B030D-6E8A-4147-A177-3AD203B41FA5}">
                      <a16:colId xmlns:a16="http://schemas.microsoft.com/office/drawing/2014/main" val="3449643980"/>
                    </a:ext>
                  </a:extLst>
                </a:gridCol>
              </a:tblGrid>
              <a:tr h="3726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01405"/>
                  </a:ext>
                </a:extLst>
              </a:tr>
              <a:tr h="543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«Развитие жилищно-коммунального хозяйства  Слюдянского муниципального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27 532,14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5 236,40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4 354,51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4 911,27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45610"/>
                  </a:ext>
                </a:extLst>
              </a:tr>
              <a:tr h="409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«Доступное жилье на территории Слюдянского муниципального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2 822,40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70539"/>
                  </a:ext>
                </a:extLst>
              </a:tr>
              <a:tr h="543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«Развитие транспортного комплекса и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улично-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дорожной сети Слюдянского муниципального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13 364,08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14 130,88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12 862,52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13 045,20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431218"/>
                  </a:ext>
                </a:extLst>
              </a:tr>
              <a:tr h="2749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"Благоустройство Слюдянского муниципального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14 373,13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6 144,64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5 563,16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6 872,59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780965"/>
                  </a:ext>
                </a:extLst>
              </a:tr>
              <a:tr h="409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«Обеспечение комплексных мер безопасности в Слюдянском муниципальном образовании»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74666"/>
                  </a:ext>
                </a:extLst>
              </a:tr>
              <a:tr h="409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«Поддержка приоритетных отраслей экономики Слюдянского муниципального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64772"/>
                  </a:ext>
                </a:extLst>
              </a:tr>
              <a:tr h="409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«Совершенствование механизмов управления Слюдянским муниципальным образованием»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39 214,91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39 223,72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38 646,55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39 565,66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538822"/>
                  </a:ext>
                </a:extLst>
              </a:tr>
              <a:tr h="543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«Развитие культуры, досуга, физической культуры и спорта Слюдянского муниципального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14 295,63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15 095,63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15 595,63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15 595,63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54842"/>
                  </a:ext>
                </a:extLst>
              </a:tr>
              <a:tr h="543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«Формирование современной городской среды на территории Слюдянского муниципального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16 777,33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02883"/>
                  </a:ext>
                </a:extLst>
              </a:tr>
              <a:tr h="543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«Повышение качества управления муниципальным имуществом Слюдянского муниципального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1 487,53</a:t>
                      </a: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1 164,22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76322"/>
                  </a:ext>
                </a:extLst>
              </a:tr>
              <a:tr h="8127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«Комплексное и устойчивое развитие градостроительной деятельности  и земельных отношений  на территории Слюдянского муниципального образования»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2 435,56</a:t>
                      </a: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41791"/>
                  </a:ext>
                </a:extLst>
              </a:tr>
              <a:tr h="16207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133 447,65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84 575,34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81 128,29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84 340,33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8" marR="3828" marT="382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883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1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0645464"/>
              </p:ext>
            </p:extLst>
          </p:nvPr>
        </p:nvGraphicFramePr>
        <p:xfrm>
          <a:off x="0" y="188640"/>
          <a:ext cx="9036496" cy="655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8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7229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14280"/>
              </p:ext>
            </p:extLst>
          </p:nvPr>
        </p:nvGraphicFramePr>
        <p:xfrm>
          <a:off x="323528" y="587339"/>
          <a:ext cx="8568950" cy="6162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7582">
                  <a:extLst>
                    <a:ext uri="{9D8B030D-6E8A-4147-A177-3AD203B41FA5}">
                      <a16:colId xmlns:a16="http://schemas.microsoft.com/office/drawing/2014/main" val="2326868476"/>
                    </a:ext>
                  </a:extLst>
                </a:gridCol>
                <a:gridCol w="1285342">
                  <a:extLst>
                    <a:ext uri="{9D8B030D-6E8A-4147-A177-3AD203B41FA5}">
                      <a16:colId xmlns:a16="http://schemas.microsoft.com/office/drawing/2014/main" val="1390467095"/>
                    </a:ext>
                  </a:extLst>
                </a:gridCol>
                <a:gridCol w="1285342">
                  <a:extLst>
                    <a:ext uri="{9D8B030D-6E8A-4147-A177-3AD203B41FA5}">
                      <a16:colId xmlns:a16="http://schemas.microsoft.com/office/drawing/2014/main" val="1339094747"/>
                    </a:ext>
                  </a:extLst>
                </a:gridCol>
                <a:gridCol w="1285342">
                  <a:extLst>
                    <a:ext uri="{9D8B030D-6E8A-4147-A177-3AD203B41FA5}">
                      <a16:colId xmlns:a16="http://schemas.microsoft.com/office/drawing/2014/main" val="1337280728"/>
                    </a:ext>
                  </a:extLst>
                </a:gridCol>
                <a:gridCol w="1285342">
                  <a:extLst>
                    <a:ext uri="{9D8B030D-6E8A-4147-A177-3AD203B41FA5}">
                      <a16:colId xmlns:a16="http://schemas.microsoft.com/office/drawing/2014/main" val="68057464"/>
                    </a:ext>
                  </a:extLst>
                </a:gridCol>
              </a:tblGrid>
              <a:tr h="393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042073"/>
                  </a:ext>
                </a:extLst>
              </a:tr>
              <a:tr h="100064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хозяйства Слюдянского муниципального образования» на 2019-2024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27 532,14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5 236,40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4 354,51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4 911,27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94077"/>
                  </a:ext>
                </a:extLst>
              </a:tr>
              <a:tr h="2001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439683"/>
                  </a:ext>
                </a:extLst>
              </a:tr>
              <a:tr h="67243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«Модернизация объектов коммунальной инфраструктуры  Слюдянского муниципального образования» на 2019-2024 годы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9 654,50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3 612,47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2 724,60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3 261,68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68897"/>
                  </a:ext>
                </a:extLst>
              </a:tr>
              <a:tr h="72500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проведения сбалансированной и стабильной политики в области государственного регулирования цен (тарифов)" на 2019-2024 г.г.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732503"/>
                  </a:ext>
                </a:extLst>
              </a:tr>
              <a:tr h="33621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"Чистая вода"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10 748,76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23489"/>
                  </a:ext>
                </a:extLst>
              </a:tr>
              <a:tr h="504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"Энергосбережение и повышение энергетической эффективности"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59573"/>
                  </a:ext>
                </a:extLst>
              </a:tr>
              <a:tr h="438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"Капитальный ремонт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многоквартирных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домов" на 2019-2024 годы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1 067,16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06966"/>
                  </a:ext>
                </a:extLst>
              </a:tr>
              <a:tr h="1011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"Информирование населения Слюдянского муниципального образования о мерах, принимаемых в сфере жилищно-коммунального хозяйства и по вопросам развития общественного контроля в этой сфере 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113035"/>
                  </a:ext>
                </a:extLst>
              </a:tr>
              <a:tr h="868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"Предупреждение аварийных ситуаций, нарушающих функционирование систем жизнеобеспечения на территории Слюдянского муниципального образования" на 2019-2024 годы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</a:p>
                  </a:txBody>
                  <a:tcPr marL="5105" marR="5105" marT="51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0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1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53954"/>
              </p:ext>
            </p:extLst>
          </p:nvPr>
        </p:nvGraphicFramePr>
        <p:xfrm>
          <a:off x="725922" y="4097876"/>
          <a:ext cx="7848871" cy="2334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39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(оценка)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(прогноз)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(прогноз)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(прогноз)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525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 Доступное жилье на территории Слюдянского муниципального образования"   на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2019-2024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851,52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490,53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08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16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"Молодым семьям - доступное жилье" 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2019-2024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гг..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851,52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490,53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834,05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314096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2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3331633"/>
              </p:ext>
            </p:extLst>
          </p:nvPr>
        </p:nvGraphicFramePr>
        <p:xfrm>
          <a:off x="755576" y="0"/>
          <a:ext cx="9505056" cy="546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8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3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112266"/>
              </p:ext>
            </p:extLst>
          </p:nvPr>
        </p:nvGraphicFramePr>
        <p:xfrm>
          <a:off x="325922" y="188640"/>
          <a:ext cx="849455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4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расходов на реализацию муниципальной программы,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21162"/>
              </p:ext>
            </p:extLst>
          </p:nvPr>
        </p:nvGraphicFramePr>
        <p:xfrm>
          <a:off x="323528" y="968534"/>
          <a:ext cx="8496944" cy="55568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776">
                  <a:extLst>
                    <a:ext uri="{9D8B030D-6E8A-4147-A177-3AD203B41FA5}">
                      <a16:colId xmlns:a16="http://schemas.microsoft.com/office/drawing/2014/main" val="2590788717"/>
                    </a:ext>
                  </a:extLst>
                </a:gridCol>
                <a:gridCol w="1274542">
                  <a:extLst>
                    <a:ext uri="{9D8B030D-6E8A-4147-A177-3AD203B41FA5}">
                      <a16:colId xmlns:a16="http://schemas.microsoft.com/office/drawing/2014/main" val="2785209939"/>
                    </a:ext>
                  </a:extLst>
                </a:gridCol>
                <a:gridCol w="1274542">
                  <a:extLst>
                    <a:ext uri="{9D8B030D-6E8A-4147-A177-3AD203B41FA5}">
                      <a16:colId xmlns:a16="http://schemas.microsoft.com/office/drawing/2014/main" val="2113432294"/>
                    </a:ext>
                  </a:extLst>
                </a:gridCol>
                <a:gridCol w="1274542">
                  <a:extLst>
                    <a:ext uri="{9D8B030D-6E8A-4147-A177-3AD203B41FA5}">
                      <a16:colId xmlns:a16="http://schemas.microsoft.com/office/drawing/2014/main" val="1728683696"/>
                    </a:ext>
                  </a:extLst>
                </a:gridCol>
                <a:gridCol w="1274542">
                  <a:extLst>
                    <a:ext uri="{9D8B030D-6E8A-4147-A177-3AD203B41FA5}">
                      <a16:colId xmlns:a16="http://schemas.microsoft.com/office/drawing/2014/main" val="767117213"/>
                    </a:ext>
                  </a:extLst>
                </a:gridCol>
              </a:tblGrid>
              <a:tr h="402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886367"/>
                  </a:ext>
                </a:extLst>
              </a:tr>
              <a:tr h="143629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транспортного комплекса и улично-дорожной сети Слюдянского муниципального образования»  на 2019-2024 годы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13 364,08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14 130,88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12 862,52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13 045,20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385712"/>
                  </a:ext>
                </a:extLst>
              </a:tr>
              <a:tr h="663841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 за счет средств муниципального дорожного фонда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5 925,44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6 351,51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6 351,51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6 351,51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43648"/>
                  </a:ext>
                </a:extLst>
              </a:tr>
              <a:tr h="23938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подпрограммы: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57945"/>
                  </a:ext>
                </a:extLst>
              </a:tr>
              <a:tr h="14075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автомобильных дорог общего пользования местного значения, ремонт дворовых территорий многоквартирных домов и проездов к дворовым территориям многоквартирных домов Слюдянского муниципального образования 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5 217,51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8 422,47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8 110,20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8 258,02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83637"/>
                  </a:ext>
                </a:extLst>
              </a:tr>
              <a:tr h="100540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"Содержание и ремонт автомобильных дорог , технических средств организации дорожного движения, объектов внешнего благоустройства"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2019-2024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3193,09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2081,65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1845,29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3332,34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759245"/>
                  </a:ext>
                </a:extLst>
              </a:tr>
              <a:tr h="40216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"Организация уличного освещения"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4 953,48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3 626,76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2907,03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1454,84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91" marR="6691" marT="669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7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9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№ 4</a:t>
            </a:r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6743"/>
              </p:ext>
            </p:extLst>
          </p:nvPr>
        </p:nvGraphicFramePr>
        <p:xfrm>
          <a:off x="251520" y="176558"/>
          <a:ext cx="8665020" cy="655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4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2913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82537"/>
              </p:ext>
            </p:extLst>
          </p:nvPr>
        </p:nvGraphicFramePr>
        <p:xfrm>
          <a:off x="323528" y="548680"/>
          <a:ext cx="8568952" cy="6120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7580">
                  <a:extLst>
                    <a:ext uri="{9D8B030D-6E8A-4147-A177-3AD203B41FA5}">
                      <a16:colId xmlns:a16="http://schemas.microsoft.com/office/drawing/2014/main" val="1837349703"/>
                    </a:ext>
                  </a:extLst>
                </a:gridCol>
                <a:gridCol w="1285343">
                  <a:extLst>
                    <a:ext uri="{9D8B030D-6E8A-4147-A177-3AD203B41FA5}">
                      <a16:colId xmlns:a16="http://schemas.microsoft.com/office/drawing/2014/main" val="3973649891"/>
                    </a:ext>
                  </a:extLst>
                </a:gridCol>
                <a:gridCol w="1285343">
                  <a:extLst>
                    <a:ext uri="{9D8B030D-6E8A-4147-A177-3AD203B41FA5}">
                      <a16:colId xmlns:a16="http://schemas.microsoft.com/office/drawing/2014/main" val="2458031816"/>
                    </a:ext>
                  </a:extLst>
                </a:gridCol>
                <a:gridCol w="1285343">
                  <a:extLst>
                    <a:ext uri="{9D8B030D-6E8A-4147-A177-3AD203B41FA5}">
                      <a16:colId xmlns:a16="http://schemas.microsoft.com/office/drawing/2014/main" val="4106343550"/>
                    </a:ext>
                  </a:extLst>
                </a:gridCol>
                <a:gridCol w="1285343">
                  <a:extLst>
                    <a:ext uri="{9D8B030D-6E8A-4147-A177-3AD203B41FA5}">
                      <a16:colId xmlns:a16="http://schemas.microsoft.com/office/drawing/2014/main" val="334944444"/>
                    </a:ext>
                  </a:extLst>
                </a:gridCol>
              </a:tblGrid>
              <a:tr h="446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795745"/>
                  </a:ext>
                </a:extLst>
              </a:tr>
              <a:tr h="106424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Слюдянского муниципального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образования« на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2019-2024 годы 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373,13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6 144,64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5 563,16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6 872,59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20164"/>
                  </a:ext>
                </a:extLst>
              </a:tr>
              <a:tr h="26606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2598"/>
                  </a:ext>
                </a:extLst>
              </a:tr>
              <a:tr h="89396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 содержание городской среды Слюдянского муниципального образования" на 2019-2024 годы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659,58</a:t>
                      </a: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2 647,32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2 476,37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3 781,10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092372"/>
                  </a:ext>
                </a:extLst>
              </a:tr>
              <a:tr h="106654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экологической безопасности территории Слюдянского муниципального образования" на 2019-2024 годы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1766,97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2365,84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2135,31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2140,01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458141"/>
                  </a:ext>
                </a:extLst>
              </a:tr>
              <a:tr h="89396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"Охрана окружающей среды на территории Слюдянского муниципального образования"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834,70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1 074,70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495670"/>
                  </a:ext>
                </a:extLst>
              </a:tr>
              <a:tr h="1488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"Оказание услуг по перевозке в морг и захоронению безродных, невостребованных и неопознанных умерших на территории Слюдянского муниципального образования" на 2019-2024 годы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12" marR="6912" marT="691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7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2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5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25133"/>
              </p:ext>
            </p:extLst>
          </p:nvPr>
        </p:nvGraphicFramePr>
        <p:xfrm>
          <a:off x="251520" y="169424"/>
          <a:ext cx="8712968" cy="649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6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0443563"/>
              </p:ext>
            </p:extLst>
          </p:nvPr>
        </p:nvGraphicFramePr>
        <p:xfrm>
          <a:off x="791580" y="2000576"/>
          <a:ext cx="7676256" cy="451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16632"/>
            <a:ext cx="74602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Основание для формирования проекта  Бюджета Слюдянского муниципального образования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172 БК РФ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856" y="0"/>
            <a:ext cx="87129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3683"/>
              </p:ext>
            </p:extLst>
          </p:nvPr>
        </p:nvGraphicFramePr>
        <p:xfrm>
          <a:off x="189856" y="548680"/>
          <a:ext cx="8784974" cy="6107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3990">
                  <a:extLst>
                    <a:ext uri="{9D8B030D-6E8A-4147-A177-3AD203B41FA5}">
                      <a16:colId xmlns:a16="http://schemas.microsoft.com/office/drawing/2014/main" val="2723027290"/>
                    </a:ext>
                  </a:extLst>
                </a:gridCol>
                <a:gridCol w="1317746">
                  <a:extLst>
                    <a:ext uri="{9D8B030D-6E8A-4147-A177-3AD203B41FA5}">
                      <a16:colId xmlns:a16="http://schemas.microsoft.com/office/drawing/2014/main" val="2930355426"/>
                    </a:ext>
                  </a:extLst>
                </a:gridCol>
                <a:gridCol w="1317746">
                  <a:extLst>
                    <a:ext uri="{9D8B030D-6E8A-4147-A177-3AD203B41FA5}">
                      <a16:colId xmlns:a16="http://schemas.microsoft.com/office/drawing/2014/main" val="3591890939"/>
                    </a:ext>
                  </a:extLst>
                </a:gridCol>
                <a:gridCol w="1317746">
                  <a:extLst>
                    <a:ext uri="{9D8B030D-6E8A-4147-A177-3AD203B41FA5}">
                      <a16:colId xmlns:a16="http://schemas.microsoft.com/office/drawing/2014/main" val="2367795796"/>
                    </a:ext>
                  </a:extLst>
                </a:gridCol>
                <a:gridCol w="1317746">
                  <a:extLst>
                    <a:ext uri="{9D8B030D-6E8A-4147-A177-3AD203B41FA5}">
                      <a16:colId xmlns:a16="http://schemas.microsoft.com/office/drawing/2014/main" val="1208834018"/>
                    </a:ext>
                  </a:extLst>
                </a:gridCol>
              </a:tblGrid>
              <a:tr h="2588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82082"/>
                  </a:ext>
                </a:extLst>
              </a:tr>
              <a:tr h="45620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"Безопасный город"  на 2019-2024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1 094,94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788,41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804,08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26010"/>
                  </a:ext>
                </a:extLst>
              </a:tr>
              <a:tr h="1520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25082"/>
                  </a:ext>
                </a:extLst>
              </a:tr>
              <a:tr h="92621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"Защита населения и территории Слюдянского городского поселения от чрезвычайных ситуаций природного и техногенного характера на территории Слюдянского городского поселения» на 2019-2024 годы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63752"/>
                  </a:ext>
                </a:extLst>
              </a:tr>
              <a:tr h="63800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"Обеспечение первичных мер пожарной безопасности на территории Слюдянского городского поселения" на 2019-2024 годы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307733"/>
                  </a:ext>
                </a:extLst>
              </a:tr>
              <a:tr h="5671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"Совершенствование гражданской обороны на территории Слюдянского городского поселения " на 2019-2024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07051"/>
                  </a:ext>
                </a:extLst>
              </a:tr>
              <a:tr h="577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"Безопасность   людей    на водных объектах, расположенных на территории Слюдянского городского поселения» на  2019-2024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96069"/>
                  </a:ext>
                </a:extLst>
              </a:tr>
              <a:tr h="638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 мерах по противодействию терроризму и экстремизму на территории </a:t>
                      </a:r>
                      <a:b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Слюдянского городского поселения» на 2019- 2024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212,73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44981"/>
                  </a:ext>
                </a:extLst>
              </a:tr>
              <a:tr h="596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«Профилактика экстремизма в молодежной среде на территории Слюдянского городского поселения» на 2019- 2024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42811"/>
                  </a:ext>
                </a:extLst>
              </a:tr>
              <a:tr h="6380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«Профилактика наркомании и токсикомании на территории Слюдянского городского поселения»  на 2019- 2024 годы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165427"/>
                  </a:ext>
                </a:extLst>
              </a:tr>
              <a:tr h="511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«Укрепление правопорядка  на территории Слюдянского городского поселения»</a:t>
                      </a:r>
                      <a:b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2019 - 2024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" marR="4401" marT="440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275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54701"/>
              </p:ext>
            </p:extLst>
          </p:nvPr>
        </p:nvGraphicFramePr>
        <p:xfrm>
          <a:off x="611560" y="4149080"/>
          <a:ext cx="7704856" cy="2533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6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392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(оценка)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(прогноз)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(прогноз)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(прогноз)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103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 Поддержка приоритетных отраслей экономики  Слюдянского муниципального образования" на 2019-2024 годы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77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 «Развитие малого и сред-него предпринимательства Слюдянского муниципального образования» на 2019-2024 годы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805610"/>
            <a:ext cx="35523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3618153"/>
            <a:ext cx="853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№ 6</a:t>
            </a:r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20046"/>
              </p:ext>
            </p:extLst>
          </p:nvPr>
        </p:nvGraphicFramePr>
        <p:xfrm>
          <a:off x="3929077" y="801830"/>
          <a:ext cx="65547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10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7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96309"/>
              </p:ext>
            </p:extLst>
          </p:nvPr>
        </p:nvGraphicFramePr>
        <p:xfrm>
          <a:off x="214486" y="188640"/>
          <a:ext cx="875000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1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17000"/>
              </p:ext>
            </p:extLst>
          </p:nvPr>
        </p:nvGraphicFramePr>
        <p:xfrm>
          <a:off x="179513" y="400110"/>
          <a:ext cx="8568951" cy="629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3322">
                  <a:extLst>
                    <a:ext uri="{9D8B030D-6E8A-4147-A177-3AD203B41FA5}">
                      <a16:colId xmlns:a16="http://schemas.microsoft.com/office/drawing/2014/main" val="1943291261"/>
                    </a:ext>
                  </a:extLst>
                </a:gridCol>
                <a:gridCol w="1261246">
                  <a:extLst>
                    <a:ext uri="{9D8B030D-6E8A-4147-A177-3AD203B41FA5}">
                      <a16:colId xmlns:a16="http://schemas.microsoft.com/office/drawing/2014/main" val="3786973106"/>
                    </a:ext>
                  </a:extLst>
                </a:gridCol>
                <a:gridCol w="1261246">
                  <a:extLst>
                    <a:ext uri="{9D8B030D-6E8A-4147-A177-3AD203B41FA5}">
                      <a16:colId xmlns:a16="http://schemas.microsoft.com/office/drawing/2014/main" val="2559017264"/>
                    </a:ext>
                  </a:extLst>
                </a:gridCol>
                <a:gridCol w="1421891">
                  <a:extLst>
                    <a:ext uri="{9D8B030D-6E8A-4147-A177-3AD203B41FA5}">
                      <a16:colId xmlns:a16="http://schemas.microsoft.com/office/drawing/2014/main" val="3798551501"/>
                    </a:ext>
                  </a:extLst>
                </a:gridCol>
                <a:gridCol w="1261246">
                  <a:extLst>
                    <a:ext uri="{9D8B030D-6E8A-4147-A177-3AD203B41FA5}">
                      <a16:colId xmlns:a16="http://schemas.microsoft.com/office/drawing/2014/main" val="3544335347"/>
                    </a:ext>
                  </a:extLst>
                </a:gridCol>
              </a:tblGrid>
              <a:tr h="2967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42971"/>
                  </a:ext>
                </a:extLst>
              </a:tr>
              <a:tr h="9949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"Совершенствование механизмов управления  Слюдянским муниципальным  образованием" на  2019-2024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39 214,91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39 223,72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646,55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39 565,66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4184"/>
                  </a:ext>
                </a:extLst>
              </a:tr>
              <a:tr h="1766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36906"/>
                  </a:ext>
                </a:extLst>
              </a:tr>
              <a:tr h="7273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"Реализация полномочий по решению вопросов местного значения администрацией Слюдянского городского поселения"  на 2019-2024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27 633,48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33 065,20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33 065,20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33 065,20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50589"/>
                  </a:ext>
                </a:extLst>
              </a:tr>
              <a:tr h="115956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информационного пространства и создание условий для обеспечения информатизации и процессов автоматизации в органах местного самоуправления Слюдянского муниципального образования" на  2019 – 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626,14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54434"/>
                  </a:ext>
                </a:extLst>
              </a:tr>
              <a:tr h="58331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"Развитие муниципальной службы в Слюдянском муниципальном образовании" 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2019-2024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1 809,98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1 483,82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1 483,82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1 483,82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389704"/>
                  </a:ext>
                </a:extLst>
              </a:tr>
              <a:tr h="727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"Организация работы с документами в администрации Слюдянского городского поселения" в 2019 – 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1 471,21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1 471,21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1 471,21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76320"/>
                  </a:ext>
                </a:extLst>
              </a:tr>
              <a:tr h="871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 "Материально-техническое обеспечение деятельности органов местного самоуправления Слюдянского муниципального образования" на 2019 – 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7 683,64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2 723,45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2 925,29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08104"/>
                  </a:ext>
                </a:extLst>
              </a:tr>
              <a:tr h="5833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"Обеспечение качественного и сбалансированного управления бюджетными средствами" на 2019 – 2024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32" marR="5232" marT="523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98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5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1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123094"/>
              </p:ext>
            </p:extLst>
          </p:nvPr>
        </p:nvGraphicFramePr>
        <p:xfrm>
          <a:off x="236840" y="930274"/>
          <a:ext cx="3911299" cy="310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886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муниципальной программы «Совершенствование механизмов управления Слюдянским муниципальным образованием на 2019 – 2021 годы»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917244"/>
              </p:ext>
            </p:extLst>
          </p:nvPr>
        </p:nvGraphicFramePr>
        <p:xfrm>
          <a:off x="4922414" y="950211"/>
          <a:ext cx="3973312" cy="310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02703"/>
              </p:ext>
            </p:extLst>
          </p:nvPr>
        </p:nvGraphicFramePr>
        <p:xfrm>
          <a:off x="1907704" y="3750023"/>
          <a:ext cx="6421187" cy="310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0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4912"/>
            <a:ext cx="2880320" cy="194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8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207786"/>
              </p:ext>
            </p:extLst>
          </p:nvPr>
        </p:nvGraphicFramePr>
        <p:xfrm>
          <a:off x="5436096" y="254718"/>
          <a:ext cx="2664296" cy="2517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264" y="283352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50250"/>
              </p:ext>
            </p:extLst>
          </p:nvPr>
        </p:nvGraphicFramePr>
        <p:xfrm>
          <a:off x="356279" y="3356992"/>
          <a:ext cx="8496945" cy="3272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5060">
                  <a:extLst>
                    <a:ext uri="{9D8B030D-6E8A-4147-A177-3AD203B41FA5}">
                      <a16:colId xmlns:a16="http://schemas.microsoft.com/office/drawing/2014/main" val="68477840"/>
                    </a:ext>
                  </a:extLst>
                </a:gridCol>
                <a:gridCol w="1250647">
                  <a:extLst>
                    <a:ext uri="{9D8B030D-6E8A-4147-A177-3AD203B41FA5}">
                      <a16:colId xmlns:a16="http://schemas.microsoft.com/office/drawing/2014/main" val="3644769860"/>
                    </a:ext>
                  </a:extLst>
                </a:gridCol>
                <a:gridCol w="1250647">
                  <a:extLst>
                    <a:ext uri="{9D8B030D-6E8A-4147-A177-3AD203B41FA5}">
                      <a16:colId xmlns:a16="http://schemas.microsoft.com/office/drawing/2014/main" val="2852617298"/>
                    </a:ext>
                  </a:extLst>
                </a:gridCol>
                <a:gridCol w="1409944">
                  <a:extLst>
                    <a:ext uri="{9D8B030D-6E8A-4147-A177-3AD203B41FA5}">
                      <a16:colId xmlns:a16="http://schemas.microsoft.com/office/drawing/2014/main" val="2101070322"/>
                    </a:ext>
                  </a:extLst>
                </a:gridCol>
                <a:gridCol w="1250647">
                  <a:extLst>
                    <a:ext uri="{9D8B030D-6E8A-4147-A177-3AD203B41FA5}">
                      <a16:colId xmlns:a16="http://schemas.microsoft.com/office/drawing/2014/main" val="171179036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20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endParaRPr lang="ru-RU" sz="120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187664"/>
                  </a:ext>
                </a:extLst>
              </a:tr>
              <a:tr h="13929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"Создание условий для организации досуга  и обеспечение жителей   Слюдянского муниципального образования  услугами культуры и спорта" на 2019-2024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14 295,63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15 095,63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15 595,63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15 595,63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70825"/>
                  </a:ext>
                </a:extLst>
              </a:tr>
              <a:tr h="198994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мероприятия: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7826"/>
                  </a:ext>
                </a:extLst>
              </a:tr>
              <a:tr h="334310"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</a:t>
                      </a: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материально-технической базы учреждений культуры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11 295,63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11 939,53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12 439,80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12 439,80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53079"/>
                  </a:ext>
                </a:extLst>
              </a:tr>
              <a:tr h="334310"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культурно-массовых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1 901,57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1 901,57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1 901,57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40508"/>
                  </a:ext>
                </a:extLst>
              </a:tr>
              <a:tr h="501464"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 спортивно-массовых, </a:t>
                      </a:r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физкультурно-оздоровительных </a:t>
                      </a: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1 138,09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1 254,53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1 254,26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1 254,26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52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918942" cy="1908354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07948367"/>
              </p:ext>
            </p:extLst>
          </p:nvPr>
        </p:nvGraphicFramePr>
        <p:xfrm>
          <a:off x="4716016" y="188640"/>
          <a:ext cx="326402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№ 9</a:t>
            </a:r>
            <a:endParaRPr lang="ru-RU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553" y="2998545"/>
            <a:ext cx="847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(тыс. руб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31203"/>
              </p:ext>
            </p:extLst>
          </p:nvPr>
        </p:nvGraphicFramePr>
        <p:xfrm>
          <a:off x="214486" y="3591198"/>
          <a:ext cx="8703769" cy="3033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239">
                  <a:extLst>
                    <a:ext uri="{9D8B030D-6E8A-4147-A177-3AD203B41FA5}">
                      <a16:colId xmlns:a16="http://schemas.microsoft.com/office/drawing/2014/main" val="2781481501"/>
                    </a:ext>
                  </a:extLst>
                </a:gridCol>
                <a:gridCol w="1281089">
                  <a:extLst>
                    <a:ext uri="{9D8B030D-6E8A-4147-A177-3AD203B41FA5}">
                      <a16:colId xmlns:a16="http://schemas.microsoft.com/office/drawing/2014/main" val="1362998266"/>
                    </a:ext>
                  </a:extLst>
                </a:gridCol>
                <a:gridCol w="1281089">
                  <a:extLst>
                    <a:ext uri="{9D8B030D-6E8A-4147-A177-3AD203B41FA5}">
                      <a16:colId xmlns:a16="http://schemas.microsoft.com/office/drawing/2014/main" val="685740378"/>
                    </a:ext>
                  </a:extLst>
                </a:gridCol>
                <a:gridCol w="1444263">
                  <a:extLst>
                    <a:ext uri="{9D8B030D-6E8A-4147-A177-3AD203B41FA5}">
                      <a16:colId xmlns:a16="http://schemas.microsoft.com/office/drawing/2014/main" val="3452690281"/>
                    </a:ext>
                  </a:extLst>
                </a:gridCol>
                <a:gridCol w="1281089">
                  <a:extLst>
                    <a:ext uri="{9D8B030D-6E8A-4147-A177-3AD203B41FA5}">
                      <a16:colId xmlns:a16="http://schemas.microsoft.com/office/drawing/2014/main" val="3836336678"/>
                    </a:ext>
                  </a:extLst>
                </a:gridCol>
              </a:tblGrid>
              <a:tr h="393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72049"/>
                  </a:ext>
                </a:extLst>
              </a:tr>
              <a:tr h="120014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"Формирование современной городской среды на территории Слюдянского муниципального образования" на 2018-2022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16 777,33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641,51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635,49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652,41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15911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мероприятия: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45921"/>
                  </a:ext>
                </a:extLst>
              </a:tr>
              <a:tr h="45193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─Благоустройство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дворовых территорий многоквартирных домов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12 606,90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97852"/>
                  </a:ext>
                </a:extLst>
              </a:tr>
              <a:tr h="38224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 Благоустройство общественных территорий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2 908,05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73024"/>
                  </a:ext>
                </a:extLst>
              </a:tr>
              <a:tr h="365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 Благоустройство городских парков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─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65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95144572"/>
              </p:ext>
            </p:extLst>
          </p:nvPr>
        </p:nvGraphicFramePr>
        <p:xfrm>
          <a:off x="5148064" y="198860"/>
          <a:ext cx="2448272" cy="236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10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553" y="2998545"/>
            <a:ext cx="847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91" y="512262"/>
            <a:ext cx="3146813" cy="200764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33670"/>
              </p:ext>
            </p:extLst>
          </p:nvPr>
        </p:nvGraphicFramePr>
        <p:xfrm>
          <a:off x="214486" y="3551034"/>
          <a:ext cx="8605987" cy="3046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7859">
                  <a:extLst>
                    <a:ext uri="{9D8B030D-6E8A-4147-A177-3AD203B41FA5}">
                      <a16:colId xmlns:a16="http://schemas.microsoft.com/office/drawing/2014/main" val="2273872744"/>
                    </a:ext>
                  </a:extLst>
                </a:gridCol>
                <a:gridCol w="1266697">
                  <a:extLst>
                    <a:ext uri="{9D8B030D-6E8A-4147-A177-3AD203B41FA5}">
                      <a16:colId xmlns:a16="http://schemas.microsoft.com/office/drawing/2014/main" val="3708388413"/>
                    </a:ext>
                  </a:extLst>
                </a:gridCol>
                <a:gridCol w="1266697">
                  <a:extLst>
                    <a:ext uri="{9D8B030D-6E8A-4147-A177-3AD203B41FA5}">
                      <a16:colId xmlns:a16="http://schemas.microsoft.com/office/drawing/2014/main" val="392230793"/>
                    </a:ext>
                  </a:extLst>
                </a:gridCol>
                <a:gridCol w="1428037">
                  <a:extLst>
                    <a:ext uri="{9D8B030D-6E8A-4147-A177-3AD203B41FA5}">
                      <a16:colId xmlns:a16="http://schemas.microsoft.com/office/drawing/2014/main" val="2493112725"/>
                    </a:ext>
                  </a:extLst>
                </a:gridCol>
                <a:gridCol w="1266697">
                  <a:extLst>
                    <a:ext uri="{9D8B030D-6E8A-4147-A177-3AD203B41FA5}">
                      <a16:colId xmlns:a16="http://schemas.microsoft.com/office/drawing/2014/main" val="339839739"/>
                    </a:ext>
                  </a:extLst>
                </a:gridCol>
              </a:tblGrid>
              <a:tr h="432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88616"/>
                  </a:ext>
                </a:extLst>
              </a:tr>
              <a:tr h="1545702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качества управления муниципальным имуществом Слюдянского муниципального образования" на 2019-2024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1 487,53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1 164,22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153,29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60925"/>
                  </a:ext>
                </a:extLst>
              </a:tr>
              <a:tr h="25761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мероприятия: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5089"/>
                  </a:ext>
                </a:extLst>
              </a:tr>
              <a:tr h="8102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 Организация целостной системы учета объектов муниципальной собственности 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1 487,53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1 164,22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835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5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bg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55094238"/>
              </p:ext>
            </p:extLst>
          </p:nvPr>
        </p:nvGraphicFramePr>
        <p:xfrm>
          <a:off x="5148064" y="198859"/>
          <a:ext cx="2952328" cy="279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18864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 № 11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553" y="2998545"/>
            <a:ext cx="847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программы,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(тыс. руб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3316"/>
            <a:ext cx="2509664" cy="20828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65365"/>
              </p:ext>
            </p:extLst>
          </p:nvPr>
        </p:nvGraphicFramePr>
        <p:xfrm>
          <a:off x="323528" y="3551034"/>
          <a:ext cx="8496945" cy="3046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5060">
                  <a:extLst>
                    <a:ext uri="{9D8B030D-6E8A-4147-A177-3AD203B41FA5}">
                      <a16:colId xmlns:a16="http://schemas.microsoft.com/office/drawing/2014/main" val="4183470671"/>
                    </a:ext>
                  </a:extLst>
                </a:gridCol>
                <a:gridCol w="1250647">
                  <a:extLst>
                    <a:ext uri="{9D8B030D-6E8A-4147-A177-3AD203B41FA5}">
                      <a16:colId xmlns:a16="http://schemas.microsoft.com/office/drawing/2014/main" val="1530294338"/>
                    </a:ext>
                  </a:extLst>
                </a:gridCol>
                <a:gridCol w="1250647">
                  <a:extLst>
                    <a:ext uri="{9D8B030D-6E8A-4147-A177-3AD203B41FA5}">
                      <a16:colId xmlns:a16="http://schemas.microsoft.com/office/drawing/2014/main" val="126773425"/>
                    </a:ext>
                  </a:extLst>
                </a:gridCol>
                <a:gridCol w="1409944">
                  <a:extLst>
                    <a:ext uri="{9D8B030D-6E8A-4147-A177-3AD203B41FA5}">
                      <a16:colId xmlns:a16="http://schemas.microsoft.com/office/drawing/2014/main" val="334276991"/>
                    </a:ext>
                  </a:extLst>
                </a:gridCol>
                <a:gridCol w="1250647">
                  <a:extLst>
                    <a:ext uri="{9D8B030D-6E8A-4147-A177-3AD203B41FA5}">
                      <a16:colId xmlns:a16="http://schemas.microsoft.com/office/drawing/2014/main" val="884809914"/>
                    </a:ext>
                  </a:extLst>
                </a:gridCol>
              </a:tblGrid>
              <a:tr h="399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43502"/>
                  </a:ext>
                </a:extLst>
              </a:tr>
              <a:tr h="16627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и устойчивое развитие градостроительной деятельности  и земельных отношений  на территории Слюдянского муниципального образования" на 2019-2024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2 435,56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1 092,83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988,20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241"/>
                  </a:ext>
                </a:extLst>
              </a:tr>
              <a:tr h="2375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мероприятия: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97433"/>
                  </a:ext>
                </a:extLst>
              </a:tr>
              <a:tr h="747027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─ Основное мероприятие "Обеспечение мероприятий по землеустройству и землепользованию" 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2 435,56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3" marR="7853" marT="785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40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3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395" y="980728"/>
            <a:ext cx="8229600" cy="2448272"/>
          </a:xfrm>
        </p:spPr>
        <p:txBody>
          <a:bodyPr>
            <a:noAutofit/>
          </a:bodyPr>
          <a:lstStyle/>
          <a:p>
            <a:r>
              <a:rPr lang="ru-RU" sz="18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Планируемый размер дефицита бюджета планируется не выше 10 % от общего годового объема доходов без учета объема безвозмездных поступлений в размере:</a:t>
            </a:r>
            <a:br>
              <a:rPr lang="ru-RU" sz="18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год </a:t>
            </a:r>
            <a:r>
              <a:rPr lang="ru-RU" sz="18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ru-RU" sz="18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4 760тыс. руб. (7,5%)</a:t>
            </a:r>
            <a:b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─ 4 700тыс. руб. (7,3 %)</a:t>
            </a:r>
            <a:b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─ 4 900тыс. руб. (7,1%)</a:t>
            </a:r>
            <a:b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основным источником финансирования дефицита бюджета муниципального образования станут заемные средства. </a:t>
            </a:r>
            <a:endParaRPr lang="ru-RU" sz="1800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Картинки\45254397_64233738fc664563b354052a1bebe04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98688" y="3645024"/>
            <a:ext cx="2729013" cy="297170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8395" y="116632"/>
            <a:ext cx="7776864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Слюдянского муниципального образования </a:t>
            </a:r>
            <a:br>
              <a:rPr lang="ru-RU" sz="2400" b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 ст. 92.1 БК РФ)</a:t>
            </a:r>
            <a:endParaRPr lang="ru-RU" sz="1800" b="1" i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3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35" y="95084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Основные характеристики бюджета Слюдянского муниципального образования на 2019 – 2021 годы (тыс. руб.)</a:t>
            </a:r>
            <a:endParaRPr lang="ru-RU" sz="28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Picture 2" descr="F:\Картинки\45254397_64233738fc664563b354052a1bebe04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134" y="4532241"/>
            <a:ext cx="1152221" cy="125468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920010"/>
              </p:ext>
            </p:extLst>
          </p:nvPr>
        </p:nvGraphicFramePr>
        <p:xfrm>
          <a:off x="2627784" y="1339863"/>
          <a:ext cx="5760641" cy="446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(прогноз)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(прогноз)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(прогноз)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83 580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82 373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86 694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88 340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87 073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т.ч. условно  утвержденные расходы</a:t>
                      </a:r>
                      <a:r>
                        <a:rPr lang="ru-RU" sz="1100" b="1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(2,5%) в объеме</a:t>
                      </a:r>
                      <a:r>
                        <a:rPr lang="ru-RU" sz="1100" b="1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2 180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91 594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т.ч. условно утвержденные расходы</a:t>
                      </a:r>
                      <a:r>
                        <a:rPr lang="ru-RU" sz="1100" b="1" baseline="300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r>
                        <a:rPr lang="ru-RU" sz="11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(5%) в объеме</a:t>
                      </a:r>
                      <a:r>
                        <a:rPr lang="ru-RU" sz="1100" b="1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4 580</a:t>
                      </a:r>
                      <a:endParaRPr lang="ru-RU" sz="1100" b="1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-4 760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-4 700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-4 900</a:t>
                      </a:r>
                      <a:endParaRPr lang="ru-RU" sz="18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7,5%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7,3%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7,1%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" y="1937284"/>
            <a:ext cx="1392516" cy="1150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" y="3261501"/>
            <a:ext cx="1392516" cy="1096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1382" y="5907043"/>
            <a:ext cx="6313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объема доходов без учета безвозмездных поступлений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28" y="619539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условно утвержденные расходы – не распределенные в плановом периоде в соответствии с классификацией расходов бюджетов бюджетные ассигнования (п. 5, ст. 184.1 БК РФ)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доходов бюджета Слюдянского муниципального образования на 2019 – 2021 годы (тыс. руб.) </a:t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41 БК РФ</a:t>
            </a: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7529"/>
              </p:ext>
            </p:extLst>
          </p:nvPr>
        </p:nvGraphicFramePr>
        <p:xfrm>
          <a:off x="153852" y="1196752"/>
          <a:ext cx="86666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755576" y="998944"/>
            <a:ext cx="1080120" cy="3956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133 819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налоговых и неналоговых доходов  бюджета    </a:t>
            </a:r>
            <a:r>
              <a:rPr lang="ru-RU" sz="2200" b="1" cap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людянского муниципального образования на 2019 -2021 годы  (тыс. руб.)</a:t>
            </a:r>
            <a:endParaRPr lang="ru-RU" sz="2200" cap="none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580921"/>
              </p:ext>
            </p:extLst>
          </p:nvPr>
        </p:nvGraphicFramePr>
        <p:xfrm>
          <a:off x="539552" y="1196752"/>
          <a:ext cx="8208909" cy="538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6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(оценка)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</a:p>
                    <a:p>
                      <a:pPr algn="l" rtl="0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64 445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68 550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  <a:p>
                      <a:pPr algn="l" rtl="0" fontAlgn="ctr"/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них: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54 237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54 612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55 604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56 960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36 601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35 921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36 468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37 312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6 352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764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2 875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9 671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10 421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</a:t>
                      </a:r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  <a:p>
                      <a:pPr algn="l" rtl="0" fontAlgn="ctr"/>
                      <a:r>
                        <a:rPr lang="ru-RU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10 208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8 792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8 930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11 590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129,8</a:t>
                      </a:r>
                      <a:endParaRPr lang="ru-RU" sz="16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42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5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0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  2019-2021 годы (тыс. руб.)</a:t>
            </a:r>
            <a:endParaRPr lang="ru-RU" sz="28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317126"/>
              </p:ext>
            </p:extLst>
          </p:nvPr>
        </p:nvGraphicFramePr>
        <p:xfrm>
          <a:off x="693912" y="936683"/>
          <a:ext cx="7776864" cy="342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1457951">
            <a:off x="1628866" y="195451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3 933 (6%)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181286"/>
              </p:ext>
            </p:extLst>
          </p:nvPr>
        </p:nvGraphicFramePr>
        <p:xfrm>
          <a:off x="611560" y="3720561"/>
          <a:ext cx="7488832" cy="385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1655267">
            <a:off x="1407445" y="4936115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3 862 (6%)</a:t>
            </a:r>
            <a:endPara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728629"/>
              </p:ext>
            </p:extLst>
          </p:nvPr>
        </p:nvGraphicFramePr>
        <p:xfrm>
          <a:off x="4808712" y="3729734"/>
          <a:ext cx="7488832" cy="385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41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Слюдянского муниципального образования на 2019 – 2021 годы (тыс. руб.)</a:t>
            </a:r>
            <a:r>
              <a:rPr lang="ru-RU" sz="26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6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(ст. 61 БК РФ)</a:t>
            </a:r>
            <a:endParaRPr lang="ru-RU" sz="2600" b="1" i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20093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73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2000">
              <a:schemeClr val="accent1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50106"/>
          </a:xfrm>
        </p:spPr>
        <p:txBody>
          <a:bodyPr>
            <a:noAutofit/>
          </a:bodyPr>
          <a:lstStyle/>
          <a:p>
            <a:pPr algn="ctr"/>
            <a:r>
              <a:rPr lang="ru-RU" sz="23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на 2019 -2021 годы (тыс. руб.) </a:t>
            </a:r>
            <a:r>
              <a:rPr lang="ru-RU" sz="2000" b="1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(норматив отчислений 10% п.2 ст. 61 БК РФ)</a:t>
            </a:r>
            <a:endParaRPr lang="ru-RU" sz="2800" b="1" i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111553"/>
              </p:ext>
            </p:extLst>
          </p:nvPr>
        </p:nvGraphicFramePr>
        <p:xfrm>
          <a:off x="179512" y="1052736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1340768"/>
            <a:ext cx="30963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Наблюдаемый отрицательный рост в очередном финансовом году в сравнении с 2018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годом обусловлен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поступлением разового платежа НДФЛ от продажи доли имущества физическим лицом в сумме 975 т.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498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9691</TotalTime>
  <Words>3943</Words>
  <Application>Microsoft Office PowerPoint</Application>
  <PresentationFormat>Экран (4:3)</PresentationFormat>
  <Paragraphs>923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Calibri</vt:lpstr>
      <vt:lpstr>Century Gothic</vt:lpstr>
      <vt:lpstr>Times New Roman</vt:lpstr>
      <vt:lpstr>Wingdings 3</vt:lpstr>
      <vt:lpstr>Сектор</vt:lpstr>
      <vt:lpstr>Проект бюджета Слюдянского муниципального образования на 2019 год и на плановый период  2020 – 2021 годов</vt:lpstr>
      <vt:lpstr>Основные понятия (ст. 6 БК РФ)</vt:lpstr>
      <vt:lpstr>Презентация PowerPoint</vt:lpstr>
      <vt:lpstr>Основные характеристики бюджета Слюдянского муниципального образования на 2019 – 2021 годы (тыс. руб.)</vt:lpstr>
      <vt:lpstr>Состав доходов бюджета Слюдянского муниципального образования на 2019 – 2021 годы (тыс. руб.)  (ст. 41 БК РФ)</vt:lpstr>
      <vt:lpstr>Виды налоговых и неналоговых доходов  бюджета    Слюдянского муниципального образования на 2019 -2021 годы  (тыс. руб.)</vt:lpstr>
      <vt:lpstr>Структура налоговых и неналоговых доходов   2019-2021 годы (тыс. руб.)</vt:lpstr>
      <vt:lpstr>Налоговые доходы бюджета Слюдянского муниципального образования на 2019 – 2021 годы (тыс. руб.)  (ст. 61 БК РФ)</vt:lpstr>
      <vt:lpstr>Налог на доходы физических лиц на 2019 -2021 годы (тыс. руб.) (норматив отчислений 10% п.2 ст. 61 БК РФ)</vt:lpstr>
      <vt:lpstr>Акцизы по подакцизным товарам (продукции)   на 2019-2021 годы (тыс. руб.)</vt:lpstr>
      <vt:lpstr>Налоги на имущество на 2019-2021 годы (тыс. руб.) (норматив зачисления 100%  п. 1 ст. 61 БК РФ)</vt:lpstr>
      <vt:lpstr> Виды неналоговых доходов бюджета Слюдянского муниципального образования (ст. 62 БК РФ)</vt:lpstr>
      <vt:lpstr>Неналоговые доходы бюджета Слюдянского муниципального образования на 2019 – 2021 годы (тыс. руб.)</vt:lpstr>
      <vt:lpstr>ФОРМЫ МЕЖБЮДЖЕТНЫХ ТРАНСФЕРТОВ  (ст. 135 БК РФ)</vt:lpstr>
      <vt:lpstr>Безвозмездные поступления в бюджет Слюдянского муниципального образования в 2019-2021 годах (тыс. руб.)</vt:lpstr>
      <vt:lpstr>Расходы бюджета  Слюдянского муниципального образования, (тыс. руб.)  (глава 10 БК РФ)</vt:lpstr>
      <vt:lpstr>ПРИОРИТЕТНЫЕ РАСХОДЫ  в бюджете Слюдянского муниципального образования: </vt:lpstr>
      <vt:lpstr>Презентация PowerPoint</vt:lpstr>
      <vt:lpstr>Доля программных мероприятий в расходной части бюджета</vt:lpstr>
      <vt:lpstr>Непрограммные расходы, (тыс. руб.)</vt:lpstr>
      <vt:lpstr>Перечень муниципальных программ,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Планируемый размер дефицита бюджета планируется не выше 10 % от общего годового объема доходов без учета объема безвозмездных поступлений в размере: 2019 год ─ 4 760тыс. руб. (7,5%) 2020 год ─ 4 700тыс. руб. (7,3 %) 2021 год ─ 4 900тыс. руб. (7,1%)   основным источником финансирования дефицита бюджета муниципального образования станут заемные средства.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Борисовна Адамова</dc:creator>
  <cp:lastModifiedBy>Светлана Борисовна Адамова</cp:lastModifiedBy>
  <cp:revision>576</cp:revision>
  <cp:lastPrinted>2018-12-14T06:04:12Z</cp:lastPrinted>
  <dcterms:created xsi:type="dcterms:W3CDTF">2013-12-04T23:42:39Z</dcterms:created>
  <dcterms:modified xsi:type="dcterms:W3CDTF">2018-12-14T06:28:07Z</dcterms:modified>
</cp:coreProperties>
</file>